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300" r:id="rId5"/>
    <p:sldId id="359" r:id="rId6"/>
    <p:sldId id="335" r:id="rId7"/>
    <p:sldId id="336" r:id="rId8"/>
    <p:sldId id="328" r:id="rId9"/>
    <p:sldId id="360" r:id="rId10"/>
    <p:sldId id="346" r:id="rId11"/>
    <p:sldId id="366" r:id="rId12"/>
    <p:sldId id="361" r:id="rId13"/>
    <p:sldId id="362" r:id="rId14"/>
    <p:sldId id="365" r:id="rId15"/>
    <p:sldId id="364" r:id="rId16"/>
    <p:sldId id="358" r:id="rId17"/>
    <p:sldId id="363" r:id="rId18"/>
    <p:sldId id="350" r:id="rId19"/>
    <p:sldId id="367" r:id="rId20"/>
  </p:sldIdLst>
  <p:sldSz cx="9144000" cy="5143500" type="screen16x9"/>
  <p:notesSz cx="6858000" cy="9144000"/>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DA5"/>
    <a:srgbClr val="E5554F"/>
    <a:srgbClr val="FFBF3F"/>
    <a:srgbClr val="6BCABA"/>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DD651-313C-48C9-8400-85B306141759}" v="10" dt="2025-02-12T20:24:44.56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69" autoAdjust="0"/>
  </p:normalViewPr>
  <p:slideViewPr>
    <p:cSldViewPr snapToGrid="0" snapToObjects="1">
      <p:cViewPr varScale="1">
        <p:scale>
          <a:sx n="85" d="100"/>
          <a:sy n="85" d="100"/>
        </p:scale>
        <p:origin x="94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Anneth Hallman" userId="a7253bf6-cfe7-4c17-b71c-9ade01720ad9" providerId="ADAL" clId="{160DD651-313C-48C9-8400-85B306141759}"/>
    <pc:docChg chg="undo custSel addSld delSld modSld sldOrd">
      <pc:chgData name="Linda Anneth Hallman" userId="a7253bf6-cfe7-4c17-b71c-9ade01720ad9" providerId="ADAL" clId="{160DD651-313C-48C9-8400-85B306141759}" dt="2025-02-13T06:42:21.465" v="3778" actId="20577"/>
      <pc:docMkLst>
        <pc:docMk/>
      </pc:docMkLst>
      <pc:sldChg chg="addSp delSp modSp mod">
        <pc:chgData name="Linda Anneth Hallman" userId="a7253bf6-cfe7-4c17-b71c-9ade01720ad9" providerId="ADAL" clId="{160DD651-313C-48C9-8400-85B306141759}" dt="2025-02-12T20:35:06.847" v="3382" actId="21"/>
        <pc:sldMkLst>
          <pc:docMk/>
          <pc:sldMk cId="1777772444" sldId="300"/>
        </pc:sldMkLst>
        <pc:spChg chg="del">
          <ac:chgData name="Linda Anneth Hallman" userId="a7253bf6-cfe7-4c17-b71c-9ade01720ad9" providerId="ADAL" clId="{160DD651-313C-48C9-8400-85B306141759}" dt="2025-02-12T20:35:01.042" v="3381" actId="21"/>
          <ac:spMkLst>
            <pc:docMk/>
            <pc:sldMk cId="1777772444" sldId="300"/>
            <ac:spMk id="3" creationId="{00000000-0000-0000-0000-000000000000}"/>
          </ac:spMkLst>
        </pc:spChg>
        <pc:spChg chg="del">
          <ac:chgData name="Linda Anneth Hallman" userId="a7253bf6-cfe7-4c17-b71c-9ade01720ad9" providerId="ADAL" clId="{160DD651-313C-48C9-8400-85B306141759}" dt="2025-02-12T20:34:53.302" v="3380" actId="21"/>
          <ac:spMkLst>
            <pc:docMk/>
            <pc:sldMk cId="1777772444" sldId="300"/>
            <ac:spMk id="4" creationId="{00000000-0000-0000-0000-000000000000}"/>
          </ac:spMkLst>
        </pc:spChg>
        <pc:spChg chg="del">
          <ac:chgData name="Linda Anneth Hallman" userId="a7253bf6-cfe7-4c17-b71c-9ade01720ad9" providerId="ADAL" clId="{160DD651-313C-48C9-8400-85B306141759}" dt="2025-02-12T20:35:06.847" v="3382" actId="21"/>
          <ac:spMkLst>
            <pc:docMk/>
            <pc:sldMk cId="1777772444" sldId="300"/>
            <ac:spMk id="5" creationId="{00000000-0000-0000-0000-000000000000}"/>
          </ac:spMkLst>
        </pc:spChg>
        <pc:picChg chg="add del mod">
          <ac:chgData name="Linda Anneth Hallman" userId="a7253bf6-cfe7-4c17-b71c-9ade01720ad9" providerId="ADAL" clId="{160DD651-313C-48C9-8400-85B306141759}" dt="2025-02-12T20:24:44.566" v="3325" actId="962"/>
          <ac:picMkLst>
            <pc:docMk/>
            <pc:sldMk cId="1777772444" sldId="300"/>
            <ac:picMk id="7" creationId="{FEDE35F6-C3DB-4247-B7F9-39B1326B0A8D}"/>
          </ac:picMkLst>
        </pc:picChg>
        <pc:picChg chg="mod">
          <ac:chgData name="Linda Anneth Hallman" userId="a7253bf6-cfe7-4c17-b71c-9ade01720ad9" providerId="ADAL" clId="{160DD651-313C-48C9-8400-85B306141759}" dt="2025-02-12T20:24:51.441" v="3326" actId="962"/>
          <ac:picMkLst>
            <pc:docMk/>
            <pc:sldMk cId="1777772444" sldId="300"/>
            <ac:picMk id="12" creationId="{20698F92-517F-7809-CADC-E072140F5F44}"/>
          </ac:picMkLst>
        </pc:picChg>
      </pc:sldChg>
      <pc:sldChg chg="modSp mod">
        <pc:chgData name="Linda Anneth Hallman" userId="a7253bf6-cfe7-4c17-b71c-9ade01720ad9" providerId="ADAL" clId="{160DD651-313C-48C9-8400-85B306141759}" dt="2025-02-12T21:06:16.719" v="3467" actId="20577"/>
        <pc:sldMkLst>
          <pc:docMk/>
          <pc:sldMk cId="740046951" sldId="328"/>
        </pc:sldMkLst>
        <pc:spChg chg="mod">
          <ac:chgData name="Linda Anneth Hallman" userId="a7253bf6-cfe7-4c17-b71c-9ade01720ad9" providerId="ADAL" clId="{160DD651-313C-48C9-8400-85B306141759}" dt="2025-02-12T21:06:16.719" v="3467" actId="20577"/>
          <ac:spMkLst>
            <pc:docMk/>
            <pc:sldMk cId="740046951" sldId="328"/>
            <ac:spMk id="2" creationId="{77E3C0F8-7EE1-8148-B3D3-5C1EA3E49B0C}"/>
          </ac:spMkLst>
        </pc:spChg>
        <pc:spChg chg="ord">
          <ac:chgData name="Linda Anneth Hallman" userId="a7253bf6-cfe7-4c17-b71c-9ade01720ad9" providerId="ADAL" clId="{160DD651-313C-48C9-8400-85B306141759}" dt="2025-02-12T20:26:25.768" v="3335" actId="13244"/>
          <ac:spMkLst>
            <pc:docMk/>
            <pc:sldMk cId="740046951" sldId="328"/>
            <ac:spMk id="4" creationId="{6BA7F22B-40B9-8F45-8A36-98BA118D7449}"/>
          </ac:spMkLst>
        </pc:spChg>
        <pc:picChg chg="mod ord">
          <ac:chgData name="Linda Anneth Hallman" userId="a7253bf6-cfe7-4c17-b71c-9ade01720ad9" providerId="ADAL" clId="{160DD651-313C-48C9-8400-85B306141759}" dt="2025-02-12T21:04:11.510" v="3445" actId="14100"/>
          <ac:picMkLst>
            <pc:docMk/>
            <pc:sldMk cId="740046951" sldId="328"/>
            <ac:picMk id="6" creationId="{1D26FB8C-6739-4D84-A06C-0B807766AE41}"/>
          </ac:picMkLst>
        </pc:picChg>
      </pc:sldChg>
      <pc:sldChg chg="delSp modSp mod">
        <pc:chgData name="Linda Anneth Hallman" userId="a7253bf6-cfe7-4c17-b71c-9ade01720ad9" providerId="ADAL" clId="{160DD651-313C-48C9-8400-85B306141759}" dt="2025-02-12T20:35:47.427" v="3388" actId="21"/>
        <pc:sldMkLst>
          <pc:docMk/>
          <pc:sldMk cId="951431909" sldId="335"/>
        </pc:sldMkLst>
        <pc:spChg chg="mod">
          <ac:chgData name="Linda Anneth Hallman" userId="a7253bf6-cfe7-4c17-b71c-9ade01720ad9" providerId="ADAL" clId="{160DD651-313C-48C9-8400-85B306141759}" dt="2025-02-11T17:16:44.953" v="178" actId="20577"/>
          <ac:spMkLst>
            <pc:docMk/>
            <pc:sldMk cId="951431909" sldId="335"/>
            <ac:spMk id="3" creationId="{A925A76E-CC4D-77FF-C0BD-4340FB8A3BCE}"/>
          </ac:spMkLst>
        </pc:spChg>
        <pc:spChg chg="del">
          <ac:chgData name="Linda Anneth Hallman" userId="a7253bf6-cfe7-4c17-b71c-9ade01720ad9" providerId="ADAL" clId="{160DD651-313C-48C9-8400-85B306141759}" dt="2025-02-12T20:35:40.747" v="3387" actId="21"/>
          <ac:spMkLst>
            <pc:docMk/>
            <pc:sldMk cId="951431909" sldId="335"/>
            <ac:spMk id="4" creationId="{2A8E5BDC-BE56-39DF-B15C-6F712FA18978}"/>
          </ac:spMkLst>
        </pc:spChg>
        <pc:spChg chg="del">
          <ac:chgData name="Linda Anneth Hallman" userId="a7253bf6-cfe7-4c17-b71c-9ade01720ad9" providerId="ADAL" clId="{160DD651-313C-48C9-8400-85B306141759}" dt="2025-02-12T20:35:35.288" v="3386" actId="21"/>
          <ac:spMkLst>
            <pc:docMk/>
            <pc:sldMk cId="951431909" sldId="335"/>
            <ac:spMk id="5" creationId="{B768CF04-1F27-A355-C1BB-F2D22D078BE8}"/>
          </ac:spMkLst>
        </pc:spChg>
        <pc:spChg chg="del">
          <ac:chgData name="Linda Anneth Hallman" userId="a7253bf6-cfe7-4c17-b71c-9ade01720ad9" providerId="ADAL" clId="{160DD651-313C-48C9-8400-85B306141759}" dt="2025-02-12T20:35:47.427" v="3388" actId="21"/>
          <ac:spMkLst>
            <pc:docMk/>
            <pc:sldMk cId="951431909" sldId="335"/>
            <ac:spMk id="6" creationId="{020C9494-7973-FFD6-BACC-3F2F7F94BEF1}"/>
          </ac:spMkLst>
        </pc:spChg>
        <pc:picChg chg="mod">
          <ac:chgData name="Linda Anneth Hallman" userId="a7253bf6-cfe7-4c17-b71c-9ade01720ad9" providerId="ADAL" clId="{160DD651-313C-48C9-8400-85B306141759}" dt="2025-02-12T20:25:08.413" v="3328" actId="962"/>
          <ac:picMkLst>
            <pc:docMk/>
            <pc:sldMk cId="951431909" sldId="335"/>
            <ac:picMk id="7" creationId="{ACAA841C-C667-0B03-74C9-4A97982C1B26}"/>
          </ac:picMkLst>
        </pc:picChg>
        <pc:picChg chg="mod">
          <ac:chgData name="Linda Anneth Hallman" userId="a7253bf6-cfe7-4c17-b71c-9ade01720ad9" providerId="ADAL" clId="{160DD651-313C-48C9-8400-85B306141759}" dt="2025-02-12T20:25:06.185" v="3327" actId="962"/>
          <ac:picMkLst>
            <pc:docMk/>
            <pc:sldMk cId="951431909" sldId="335"/>
            <ac:picMk id="9" creationId="{A84CC65E-F6C8-7C23-3642-655A9E288FE8}"/>
          </ac:picMkLst>
        </pc:picChg>
      </pc:sldChg>
      <pc:sldChg chg="delSp modSp mod">
        <pc:chgData name="Linda Anneth Hallman" userId="a7253bf6-cfe7-4c17-b71c-9ade01720ad9" providerId="ADAL" clId="{160DD651-313C-48C9-8400-85B306141759}" dt="2025-02-12T20:38:24.576" v="3399" actId="1076"/>
        <pc:sldMkLst>
          <pc:docMk/>
          <pc:sldMk cId="574691474" sldId="336"/>
        </pc:sldMkLst>
        <pc:spChg chg="mod">
          <ac:chgData name="Linda Anneth Hallman" userId="a7253bf6-cfe7-4c17-b71c-9ade01720ad9" providerId="ADAL" clId="{160DD651-313C-48C9-8400-85B306141759}" dt="2025-02-12T20:38:24.576" v="3399" actId="1076"/>
          <ac:spMkLst>
            <pc:docMk/>
            <pc:sldMk cId="574691474" sldId="336"/>
            <ac:spMk id="2" creationId="{2F76D6E4-2D7F-E2E4-9BAB-C547451A4245}"/>
          </ac:spMkLst>
        </pc:spChg>
        <pc:spChg chg="del">
          <ac:chgData name="Linda Anneth Hallman" userId="a7253bf6-cfe7-4c17-b71c-9ade01720ad9" providerId="ADAL" clId="{160DD651-313C-48C9-8400-85B306141759}" dt="2025-02-12T20:36:03.584" v="3390" actId="21"/>
          <ac:spMkLst>
            <pc:docMk/>
            <pc:sldMk cId="574691474" sldId="336"/>
            <ac:spMk id="4" creationId="{EE1313D9-5BF9-6C0B-824C-ECC1F57C564C}"/>
          </ac:spMkLst>
        </pc:spChg>
        <pc:spChg chg="del">
          <ac:chgData name="Linda Anneth Hallman" userId="a7253bf6-cfe7-4c17-b71c-9ade01720ad9" providerId="ADAL" clId="{160DD651-313C-48C9-8400-85B306141759}" dt="2025-02-12T20:35:58.111" v="3389" actId="21"/>
          <ac:spMkLst>
            <pc:docMk/>
            <pc:sldMk cId="574691474" sldId="336"/>
            <ac:spMk id="5" creationId="{969B8BE9-1FD0-6629-E766-248F21CB810B}"/>
          </ac:spMkLst>
        </pc:spChg>
        <pc:spChg chg="del">
          <ac:chgData name="Linda Anneth Hallman" userId="a7253bf6-cfe7-4c17-b71c-9ade01720ad9" providerId="ADAL" clId="{160DD651-313C-48C9-8400-85B306141759}" dt="2025-02-12T20:36:09.633" v="3391" actId="21"/>
          <ac:spMkLst>
            <pc:docMk/>
            <pc:sldMk cId="574691474" sldId="336"/>
            <ac:spMk id="6" creationId="{60AC0252-F580-9B7B-C41C-72CAC27275E3}"/>
          </ac:spMkLst>
        </pc:spChg>
        <pc:picChg chg="mod">
          <ac:chgData name="Linda Anneth Hallman" userId="a7253bf6-cfe7-4c17-b71c-9ade01720ad9" providerId="ADAL" clId="{160DD651-313C-48C9-8400-85B306141759}" dt="2025-02-12T20:25:18.188" v="3329" actId="962"/>
          <ac:picMkLst>
            <pc:docMk/>
            <pc:sldMk cId="574691474" sldId="336"/>
            <ac:picMk id="7" creationId="{7DE1A0C6-F4CE-74BA-C4F1-90821D8C6186}"/>
          </ac:picMkLst>
        </pc:picChg>
        <pc:picChg chg="mod">
          <ac:chgData name="Linda Anneth Hallman" userId="a7253bf6-cfe7-4c17-b71c-9ade01720ad9" providerId="ADAL" clId="{160DD651-313C-48C9-8400-85B306141759}" dt="2025-02-12T20:25:19.620" v="3330" actId="962"/>
          <ac:picMkLst>
            <pc:docMk/>
            <pc:sldMk cId="574691474" sldId="336"/>
            <ac:picMk id="8" creationId="{58EBBDB9-B4A0-85DC-6C7B-5AD9503CB79D}"/>
          </ac:picMkLst>
        </pc:picChg>
      </pc:sldChg>
      <pc:sldChg chg="delSp modSp mod">
        <pc:chgData name="Linda Anneth Hallman" userId="a7253bf6-cfe7-4c17-b71c-9ade01720ad9" providerId="ADAL" clId="{160DD651-313C-48C9-8400-85B306141759}" dt="2025-02-12T20:36:39.575" v="3396" actId="21"/>
        <pc:sldMkLst>
          <pc:docMk/>
          <pc:sldMk cId="209939851" sldId="346"/>
        </pc:sldMkLst>
        <pc:spChg chg="mod">
          <ac:chgData name="Linda Anneth Hallman" userId="a7253bf6-cfe7-4c17-b71c-9ade01720ad9" providerId="ADAL" clId="{160DD651-313C-48C9-8400-85B306141759}" dt="2025-02-12T20:28:08.461" v="3338" actId="1076"/>
          <ac:spMkLst>
            <pc:docMk/>
            <pc:sldMk cId="209939851" sldId="346"/>
            <ac:spMk id="2" creationId="{EB8DAD15-3A07-3F9E-3A39-F0CD6D375597}"/>
          </ac:spMkLst>
        </pc:spChg>
        <pc:spChg chg="mod">
          <ac:chgData name="Linda Anneth Hallman" userId="a7253bf6-cfe7-4c17-b71c-9ade01720ad9" providerId="ADAL" clId="{160DD651-313C-48C9-8400-85B306141759}" dt="2025-02-11T18:43:03.375" v="3303" actId="20577"/>
          <ac:spMkLst>
            <pc:docMk/>
            <pc:sldMk cId="209939851" sldId="346"/>
            <ac:spMk id="3" creationId="{5BBF6C00-9D13-4506-45BE-183A0A5EA87C}"/>
          </ac:spMkLst>
        </pc:spChg>
        <pc:spChg chg="del">
          <ac:chgData name="Linda Anneth Hallman" userId="a7253bf6-cfe7-4c17-b71c-9ade01720ad9" providerId="ADAL" clId="{160DD651-313C-48C9-8400-85B306141759}" dt="2025-02-12T20:36:35.125" v="3395" actId="21"/>
          <ac:spMkLst>
            <pc:docMk/>
            <pc:sldMk cId="209939851" sldId="346"/>
            <ac:spMk id="4" creationId="{BEE01773-5ED3-EDBA-D71C-A92146FBC506}"/>
          </ac:spMkLst>
        </pc:spChg>
        <pc:spChg chg="del">
          <ac:chgData name="Linda Anneth Hallman" userId="a7253bf6-cfe7-4c17-b71c-9ade01720ad9" providerId="ADAL" clId="{160DD651-313C-48C9-8400-85B306141759}" dt="2025-02-12T20:36:30.584" v="3394" actId="21"/>
          <ac:spMkLst>
            <pc:docMk/>
            <pc:sldMk cId="209939851" sldId="346"/>
            <ac:spMk id="5" creationId="{DF63BCA6-FC2E-89FD-106E-EB5E3A3E5A44}"/>
          </ac:spMkLst>
        </pc:spChg>
        <pc:spChg chg="del">
          <ac:chgData name="Linda Anneth Hallman" userId="a7253bf6-cfe7-4c17-b71c-9ade01720ad9" providerId="ADAL" clId="{160DD651-313C-48C9-8400-85B306141759}" dt="2025-02-12T20:36:39.575" v="3396" actId="21"/>
          <ac:spMkLst>
            <pc:docMk/>
            <pc:sldMk cId="209939851" sldId="346"/>
            <ac:spMk id="6" creationId="{4F884CF6-3B6C-8528-23E9-DFE95574D776}"/>
          </ac:spMkLst>
        </pc:spChg>
      </pc:sldChg>
      <pc:sldChg chg="delSp modSp del mod">
        <pc:chgData name="Linda Anneth Hallman" userId="a7253bf6-cfe7-4c17-b71c-9ade01720ad9" providerId="ADAL" clId="{160DD651-313C-48C9-8400-85B306141759}" dt="2025-02-12T21:18:40.988" v="3572" actId="2696"/>
        <pc:sldMkLst>
          <pc:docMk/>
          <pc:sldMk cId="4163399376" sldId="347"/>
        </pc:sldMkLst>
        <pc:spChg chg="mod">
          <ac:chgData name="Linda Anneth Hallman" userId="a7253bf6-cfe7-4c17-b71c-9ade01720ad9" providerId="ADAL" clId="{160DD651-313C-48C9-8400-85B306141759}" dt="2025-02-12T20:28:45.059" v="3340" actId="1076"/>
          <ac:spMkLst>
            <pc:docMk/>
            <pc:sldMk cId="4163399376" sldId="347"/>
            <ac:spMk id="2" creationId="{225D5D39-9131-6D0B-2749-8515C5A81606}"/>
          </ac:spMkLst>
        </pc:spChg>
        <pc:spChg chg="del">
          <ac:chgData name="Linda Anneth Hallman" userId="a7253bf6-cfe7-4c17-b71c-9ade01720ad9" providerId="ADAL" clId="{160DD651-313C-48C9-8400-85B306141759}" dt="2025-02-12T20:29:04.955" v="3341" actId="21"/>
          <ac:spMkLst>
            <pc:docMk/>
            <pc:sldMk cId="4163399376" sldId="347"/>
            <ac:spMk id="4" creationId="{678142D2-8BDA-616D-12FF-F989B9DF05ED}"/>
          </ac:spMkLst>
        </pc:spChg>
        <pc:spChg chg="del">
          <ac:chgData name="Linda Anneth Hallman" userId="a7253bf6-cfe7-4c17-b71c-9ade01720ad9" providerId="ADAL" clId="{160DD651-313C-48C9-8400-85B306141759}" dt="2025-02-12T20:29:15.372" v="3342" actId="21"/>
          <ac:spMkLst>
            <pc:docMk/>
            <pc:sldMk cId="4163399376" sldId="347"/>
            <ac:spMk id="6" creationId="{264D849D-F34B-5499-6A54-91A741A3D3AB}"/>
          </ac:spMkLst>
        </pc:spChg>
        <pc:picChg chg="mod ord">
          <ac:chgData name="Linda Anneth Hallman" userId="a7253bf6-cfe7-4c17-b71c-9ade01720ad9" providerId="ADAL" clId="{160DD651-313C-48C9-8400-85B306141759}" dt="2025-02-12T20:29:21.892" v="3343"/>
          <ac:picMkLst>
            <pc:docMk/>
            <pc:sldMk cId="4163399376" sldId="347"/>
            <ac:picMk id="8" creationId="{EE91A79E-3C6A-8AFA-2399-472FD8D3BE4C}"/>
          </ac:picMkLst>
        </pc:picChg>
      </pc:sldChg>
      <pc:sldChg chg="delSp modSp mod ord">
        <pc:chgData name="Linda Anneth Hallman" userId="a7253bf6-cfe7-4c17-b71c-9ade01720ad9" providerId="ADAL" clId="{160DD651-313C-48C9-8400-85B306141759}" dt="2025-02-12T21:23:36.465" v="3700" actId="20577"/>
        <pc:sldMkLst>
          <pc:docMk/>
          <pc:sldMk cId="770520576" sldId="350"/>
        </pc:sldMkLst>
        <pc:spChg chg="mod">
          <ac:chgData name="Linda Anneth Hallman" userId="a7253bf6-cfe7-4c17-b71c-9ade01720ad9" providerId="ADAL" clId="{160DD651-313C-48C9-8400-85B306141759}" dt="2025-02-12T21:23:36.465" v="3700" actId="20577"/>
          <ac:spMkLst>
            <pc:docMk/>
            <pc:sldMk cId="770520576" sldId="350"/>
            <ac:spMk id="3" creationId="{F3CD9F8E-C288-B7B4-0292-4C6DF4DAD48C}"/>
          </ac:spMkLst>
        </pc:spChg>
        <pc:spChg chg="del">
          <ac:chgData name="Linda Anneth Hallman" userId="a7253bf6-cfe7-4c17-b71c-9ade01720ad9" providerId="ADAL" clId="{160DD651-313C-48C9-8400-85B306141759}" dt="2025-02-12T20:34:37.212" v="3378" actId="21"/>
          <ac:spMkLst>
            <pc:docMk/>
            <pc:sldMk cId="770520576" sldId="350"/>
            <ac:spMk id="4" creationId="{CAC87459-0937-2844-F0BA-FB2769DE0C55}"/>
          </ac:spMkLst>
        </pc:spChg>
        <pc:spChg chg="del">
          <ac:chgData name="Linda Anneth Hallman" userId="a7253bf6-cfe7-4c17-b71c-9ade01720ad9" providerId="ADAL" clId="{160DD651-313C-48C9-8400-85B306141759}" dt="2025-02-12T20:34:32.500" v="3377" actId="21"/>
          <ac:spMkLst>
            <pc:docMk/>
            <pc:sldMk cId="770520576" sldId="350"/>
            <ac:spMk id="5" creationId="{62815AF2-7E9E-37C3-0A7F-056669861812}"/>
          </ac:spMkLst>
        </pc:spChg>
        <pc:spChg chg="del">
          <ac:chgData name="Linda Anneth Hallman" userId="a7253bf6-cfe7-4c17-b71c-9ade01720ad9" providerId="ADAL" clId="{160DD651-313C-48C9-8400-85B306141759}" dt="2025-02-12T20:34:42.222" v="3379" actId="21"/>
          <ac:spMkLst>
            <pc:docMk/>
            <pc:sldMk cId="770520576" sldId="350"/>
            <ac:spMk id="6" creationId="{4EB7174A-5C68-40CC-9EC4-B1C485245248}"/>
          </ac:spMkLst>
        </pc:spChg>
      </pc:sldChg>
      <pc:sldChg chg="del">
        <pc:chgData name="Linda Anneth Hallman" userId="a7253bf6-cfe7-4c17-b71c-9ade01720ad9" providerId="ADAL" clId="{160DD651-313C-48C9-8400-85B306141759}" dt="2025-02-11T17:19:16.436" v="207" actId="2696"/>
        <pc:sldMkLst>
          <pc:docMk/>
          <pc:sldMk cId="944613585" sldId="353"/>
        </pc:sldMkLst>
      </pc:sldChg>
      <pc:sldChg chg="del">
        <pc:chgData name="Linda Anneth Hallman" userId="a7253bf6-cfe7-4c17-b71c-9ade01720ad9" providerId="ADAL" clId="{160DD651-313C-48C9-8400-85B306141759}" dt="2025-02-11T17:19:12.081" v="206" actId="2696"/>
        <pc:sldMkLst>
          <pc:docMk/>
          <pc:sldMk cId="4267713789" sldId="354"/>
        </pc:sldMkLst>
      </pc:sldChg>
      <pc:sldChg chg="addSp delSp modSp new del">
        <pc:chgData name="Linda Anneth Hallman" userId="a7253bf6-cfe7-4c17-b71c-9ade01720ad9" providerId="ADAL" clId="{160DD651-313C-48C9-8400-85B306141759}" dt="2025-02-11T18:38:04.842" v="3232" actId="2696"/>
        <pc:sldMkLst>
          <pc:docMk/>
          <pc:sldMk cId="3192451423" sldId="355"/>
        </pc:sldMkLst>
      </pc:sldChg>
      <pc:sldChg chg="addSp delSp modSp new del mod ord">
        <pc:chgData name="Linda Anneth Hallman" userId="a7253bf6-cfe7-4c17-b71c-9ade01720ad9" providerId="ADAL" clId="{160DD651-313C-48C9-8400-85B306141759}" dt="2025-02-11T18:09:58.919" v="2240" actId="2696"/>
        <pc:sldMkLst>
          <pc:docMk/>
          <pc:sldMk cId="3959342585" sldId="356"/>
        </pc:sldMkLst>
      </pc:sldChg>
      <pc:sldChg chg="addSp delSp modSp new del mod">
        <pc:chgData name="Linda Anneth Hallman" userId="a7253bf6-cfe7-4c17-b71c-9ade01720ad9" providerId="ADAL" clId="{160DD651-313C-48C9-8400-85B306141759}" dt="2025-02-11T17:41:41.541" v="806" actId="2696"/>
        <pc:sldMkLst>
          <pc:docMk/>
          <pc:sldMk cId="2902959517" sldId="357"/>
        </pc:sldMkLst>
      </pc:sldChg>
      <pc:sldChg chg="addSp delSp modSp new mod">
        <pc:chgData name="Linda Anneth Hallman" userId="a7253bf6-cfe7-4c17-b71c-9ade01720ad9" providerId="ADAL" clId="{160DD651-313C-48C9-8400-85B306141759}" dt="2025-02-12T20:46:18.176" v="3444" actId="27636"/>
        <pc:sldMkLst>
          <pc:docMk/>
          <pc:sldMk cId="3519724595" sldId="358"/>
        </pc:sldMkLst>
        <pc:spChg chg="mod">
          <ac:chgData name="Linda Anneth Hallman" userId="a7253bf6-cfe7-4c17-b71c-9ade01720ad9" providerId="ADAL" clId="{160DD651-313C-48C9-8400-85B306141759}" dt="2025-02-11T17:53:38.834" v="1545" actId="20577"/>
          <ac:spMkLst>
            <pc:docMk/>
            <pc:sldMk cId="3519724595" sldId="358"/>
            <ac:spMk id="2" creationId="{4300143A-5A2D-38F0-E1BC-59736BAE49FF}"/>
          </ac:spMkLst>
        </pc:spChg>
        <pc:spChg chg="mod">
          <ac:chgData name="Linda Anneth Hallman" userId="a7253bf6-cfe7-4c17-b71c-9ade01720ad9" providerId="ADAL" clId="{160DD651-313C-48C9-8400-85B306141759}" dt="2025-02-12T20:46:18.176" v="3444" actId="27636"/>
          <ac:spMkLst>
            <pc:docMk/>
            <pc:sldMk cId="3519724595" sldId="358"/>
            <ac:spMk id="3" creationId="{CF505384-53A7-911C-B1A5-605F29009D04}"/>
          </ac:spMkLst>
        </pc:spChg>
        <pc:spChg chg="del">
          <ac:chgData name="Linda Anneth Hallman" userId="a7253bf6-cfe7-4c17-b71c-9ade01720ad9" providerId="ADAL" clId="{160DD651-313C-48C9-8400-85B306141759}" dt="2025-02-12T20:33:53.746" v="3372" actId="21"/>
          <ac:spMkLst>
            <pc:docMk/>
            <pc:sldMk cId="3519724595" sldId="358"/>
            <ac:spMk id="4" creationId="{374E22B8-4FA7-B6D9-B2B7-D765F9EF4DE2}"/>
          </ac:spMkLst>
        </pc:spChg>
        <pc:spChg chg="del">
          <ac:chgData name="Linda Anneth Hallman" userId="a7253bf6-cfe7-4c17-b71c-9ade01720ad9" providerId="ADAL" clId="{160DD651-313C-48C9-8400-85B306141759}" dt="2025-02-12T20:33:48.084" v="3371" actId="21"/>
          <ac:spMkLst>
            <pc:docMk/>
            <pc:sldMk cId="3519724595" sldId="358"/>
            <ac:spMk id="5" creationId="{A2C75E79-02FA-9648-2F40-8BB444F1419D}"/>
          </ac:spMkLst>
        </pc:spChg>
        <pc:spChg chg="del">
          <ac:chgData name="Linda Anneth Hallman" userId="a7253bf6-cfe7-4c17-b71c-9ade01720ad9" providerId="ADAL" clId="{160DD651-313C-48C9-8400-85B306141759}" dt="2025-02-12T20:33:59.084" v="3373" actId="21"/>
          <ac:spMkLst>
            <pc:docMk/>
            <pc:sldMk cId="3519724595" sldId="358"/>
            <ac:spMk id="6" creationId="{313DD492-7AD1-BB66-BACD-CB8AA9550C4B}"/>
          </ac:spMkLst>
        </pc:spChg>
      </pc:sldChg>
      <pc:sldChg chg="delSp modSp new mod">
        <pc:chgData name="Linda Anneth Hallman" userId="a7253bf6-cfe7-4c17-b71c-9ade01720ad9" providerId="ADAL" clId="{160DD651-313C-48C9-8400-85B306141759}" dt="2025-02-12T20:35:28.218" v="3385" actId="21"/>
        <pc:sldMkLst>
          <pc:docMk/>
          <pc:sldMk cId="491250089" sldId="359"/>
        </pc:sldMkLst>
        <pc:spChg chg="mod">
          <ac:chgData name="Linda Anneth Hallman" userId="a7253bf6-cfe7-4c17-b71c-9ade01720ad9" providerId="ADAL" clId="{160DD651-313C-48C9-8400-85B306141759}" dt="2025-02-11T18:29:02.163" v="3006" actId="20577"/>
          <ac:spMkLst>
            <pc:docMk/>
            <pc:sldMk cId="491250089" sldId="359"/>
            <ac:spMk id="2" creationId="{A40509C5-F9EB-85BD-B777-030A05FADA13}"/>
          </ac:spMkLst>
        </pc:spChg>
        <pc:spChg chg="del">
          <ac:chgData name="Linda Anneth Hallman" userId="a7253bf6-cfe7-4c17-b71c-9ade01720ad9" providerId="ADAL" clId="{160DD651-313C-48C9-8400-85B306141759}" dt="2025-02-12T20:35:22.681" v="3384" actId="21"/>
          <ac:spMkLst>
            <pc:docMk/>
            <pc:sldMk cId="491250089" sldId="359"/>
            <ac:spMk id="3" creationId="{0348579F-9D3C-EEE0-50D4-A7B54BAA6CBD}"/>
          </ac:spMkLst>
        </pc:spChg>
        <pc:spChg chg="del">
          <ac:chgData name="Linda Anneth Hallman" userId="a7253bf6-cfe7-4c17-b71c-9ade01720ad9" providerId="ADAL" clId="{160DD651-313C-48C9-8400-85B306141759}" dt="2025-02-12T20:35:17.657" v="3383" actId="21"/>
          <ac:spMkLst>
            <pc:docMk/>
            <pc:sldMk cId="491250089" sldId="359"/>
            <ac:spMk id="4" creationId="{FC4B4E21-BDC8-4C96-30E6-32CBE02395E9}"/>
          </ac:spMkLst>
        </pc:spChg>
        <pc:spChg chg="del">
          <ac:chgData name="Linda Anneth Hallman" userId="a7253bf6-cfe7-4c17-b71c-9ade01720ad9" providerId="ADAL" clId="{160DD651-313C-48C9-8400-85B306141759}" dt="2025-02-12T20:35:28.218" v="3385" actId="21"/>
          <ac:spMkLst>
            <pc:docMk/>
            <pc:sldMk cId="491250089" sldId="359"/>
            <ac:spMk id="5" creationId="{F27B5726-ECDE-CF18-555C-B6F64FA9FECC}"/>
          </ac:spMkLst>
        </pc:spChg>
      </pc:sldChg>
      <pc:sldChg chg="delSp modSp new mod">
        <pc:chgData name="Linda Anneth Hallman" userId="a7253bf6-cfe7-4c17-b71c-9ade01720ad9" providerId="ADAL" clId="{160DD651-313C-48C9-8400-85B306141759}" dt="2025-02-12T20:36:23.663" v="3393" actId="21"/>
        <pc:sldMkLst>
          <pc:docMk/>
          <pc:sldMk cId="1224846229" sldId="360"/>
        </pc:sldMkLst>
        <pc:spChg chg="mod">
          <ac:chgData name="Linda Anneth Hallman" userId="a7253bf6-cfe7-4c17-b71c-9ade01720ad9" providerId="ADAL" clId="{160DD651-313C-48C9-8400-85B306141759}" dt="2025-02-11T17:21:45.088" v="237" actId="20577"/>
          <ac:spMkLst>
            <pc:docMk/>
            <pc:sldMk cId="1224846229" sldId="360"/>
            <ac:spMk id="2" creationId="{3364E9EE-89B9-D6A3-2A92-3062F0260662}"/>
          </ac:spMkLst>
        </pc:spChg>
        <pc:spChg chg="del">
          <ac:chgData name="Linda Anneth Hallman" userId="a7253bf6-cfe7-4c17-b71c-9ade01720ad9" providerId="ADAL" clId="{160DD651-313C-48C9-8400-85B306141759}" dt="2025-02-12T20:36:19.074" v="3392" actId="21"/>
          <ac:spMkLst>
            <pc:docMk/>
            <pc:sldMk cId="1224846229" sldId="360"/>
            <ac:spMk id="3" creationId="{F693B7FC-B3B5-A5AC-E7D7-A90717BE4D2E}"/>
          </ac:spMkLst>
        </pc:spChg>
        <pc:spChg chg="del">
          <ac:chgData name="Linda Anneth Hallman" userId="a7253bf6-cfe7-4c17-b71c-9ade01720ad9" providerId="ADAL" clId="{160DD651-313C-48C9-8400-85B306141759}" dt="2025-02-12T20:27:51.982" v="3337" actId="21"/>
          <ac:spMkLst>
            <pc:docMk/>
            <pc:sldMk cId="1224846229" sldId="360"/>
            <ac:spMk id="4" creationId="{0A00794F-2DA2-A9D6-12C6-A8FDB21E6207}"/>
          </ac:spMkLst>
        </pc:spChg>
        <pc:spChg chg="del">
          <ac:chgData name="Linda Anneth Hallman" userId="a7253bf6-cfe7-4c17-b71c-9ade01720ad9" providerId="ADAL" clId="{160DD651-313C-48C9-8400-85B306141759}" dt="2025-02-12T20:36:23.663" v="3393" actId="21"/>
          <ac:spMkLst>
            <pc:docMk/>
            <pc:sldMk cId="1224846229" sldId="360"/>
            <ac:spMk id="5" creationId="{B763561E-0861-437E-BA30-D1300DB50B87}"/>
          </ac:spMkLst>
        </pc:spChg>
      </pc:sldChg>
      <pc:sldChg chg="addSp delSp modSp new mod">
        <pc:chgData name="Linda Anneth Hallman" userId="a7253bf6-cfe7-4c17-b71c-9ade01720ad9" providerId="ADAL" clId="{160DD651-313C-48C9-8400-85B306141759}" dt="2025-02-12T20:30:50.646" v="3349" actId="962"/>
        <pc:sldMkLst>
          <pc:docMk/>
          <pc:sldMk cId="3264881500" sldId="361"/>
        </pc:sldMkLst>
        <pc:spChg chg="mod">
          <ac:chgData name="Linda Anneth Hallman" userId="a7253bf6-cfe7-4c17-b71c-9ade01720ad9" providerId="ADAL" clId="{160DD651-313C-48C9-8400-85B306141759}" dt="2025-02-12T20:30:38.485" v="3348" actId="14100"/>
          <ac:spMkLst>
            <pc:docMk/>
            <pc:sldMk cId="3264881500" sldId="361"/>
            <ac:spMk id="2" creationId="{BC48AA86-05E5-5C3D-9854-AED334DCAAD2}"/>
          </ac:spMkLst>
        </pc:spChg>
        <pc:spChg chg="del">
          <ac:chgData name="Linda Anneth Hallman" userId="a7253bf6-cfe7-4c17-b71c-9ade01720ad9" providerId="ADAL" clId="{160DD651-313C-48C9-8400-85B306141759}" dt="2025-02-12T20:30:21.420" v="3346" actId="21"/>
          <ac:spMkLst>
            <pc:docMk/>
            <pc:sldMk cId="3264881500" sldId="361"/>
            <ac:spMk id="3" creationId="{E41825D8-CA75-F955-A544-3FB1D0896B18}"/>
          </ac:spMkLst>
        </pc:spChg>
        <pc:spChg chg="del">
          <ac:chgData name="Linda Anneth Hallman" userId="a7253bf6-cfe7-4c17-b71c-9ade01720ad9" providerId="ADAL" clId="{160DD651-313C-48C9-8400-85B306141759}" dt="2025-02-12T20:30:00.325" v="3344" actId="21"/>
          <ac:spMkLst>
            <pc:docMk/>
            <pc:sldMk cId="3264881500" sldId="361"/>
            <ac:spMk id="4" creationId="{0AAE78AD-1253-0CA3-C7CE-F1CEBE7EC3C9}"/>
          </ac:spMkLst>
        </pc:spChg>
        <pc:spChg chg="del">
          <ac:chgData name="Linda Anneth Hallman" userId="a7253bf6-cfe7-4c17-b71c-9ade01720ad9" providerId="ADAL" clId="{160DD651-313C-48C9-8400-85B306141759}" dt="2025-02-12T20:30:07.793" v="3345" actId="21"/>
          <ac:spMkLst>
            <pc:docMk/>
            <pc:sldMk cId="3264881500" sldId="361"/>
            <ac:spMk id="5" creationId="{23FB59C8-EA75-3387-9255-392689F96965}"/>
          </ac:spMkLst>
        </pc:spChg>
        <pc:picChg chg="add mod">
          <ac:chgData name="Linda Anneth Hallman" userId="a7253bf6-cfe7-4c17-b71c-9ade01720ad9" providerId="ADAL" clId="{160DD651-313C-48C9-8400-85B306141759}" dt="2025-02-12T20:30:50.646" v="3349" actId="962"/>
          <ac:picMkLst>
            <pc:docMk/>
            <pc:sldMk cId="3264881500" sldId="361"/>
            <ac:picMk id="7" creationId="{F8AE7955-58DD-DBC2-24D7-040C2117C5B1}"/>
          </ac:picMkLst>
        </pc:picChg>
      </pc:sldChg>
      <pc:sldChg chg="addSp delSp modSp new mod">
        <pc:chgData name="Linda Anneth Hallman" userId="a7253bf6-cfe7-4c17-b71c-9ade01720ad9" providerId="ADAL" clId="{160DD651-313C-48C9-8400-85B306141759}" dt="2025-02-12T20:44:36.509" v="3434" actId="20577"/>
        <pc:sldMkLst>
          <pc:docMk/>
          <pc:sldMk cId="1827386749" sldId="362"/>
        </pc:sldMkLst>
        <pc:spChg chg="mod">
          <ac:chgData name="Linda Anneth Hallman" userId="a7253bf6-cfe7-4c17-b71c-9ade01720ad9" providerId="ADAL" clId="{160DD651-313C-48C9-8400-85B306141759}" dt="2025-02-12T20:31:03.172" v="3350" actId="1076"/>
          <ac:spMkLst>
            <pc:docMk/>
            <pc:sldMk cId="1827386749" sldId="362"/>
            <ac:spMk id="2" creationId="{9BCEC723-29C5-1026-2E25-29F007B8EB59}"/>
          </ac:spMkLst>
        </pc:spChg>
        <pc:spChg chg="mod">
          <ac:chgData name="Linda Anneth Hallman" userId="a7253bf6-cfe7-4c17-b71c-9ade01720ad9" providerId="ADAL" clId="{160DD651-313C-48C9-8400-85B306141759}" dt="2025-02-12T20:44:36.509" v="3434" actId="20577"/>
          <ac:spMkLst>
            <pc:docMk/>
            <pc:sldMk cId="1827386749" sldId="362"/>
            <ac:spMk id="3" creationId="{9EB26D14-D45F-2B8A-C2ED-43E8E8A57456}"/>
          </ac:spMkLst>
        </pc:spChg>
        <pc:spChg chg="del">
          <ac:chgData name="Linda Anneth Hallman" userId="a7253bf6-cfe7-4c17-b71c-9ade01720ad9" providerId="ADAL" clId="{160DD651-313C-48C9-8400-85B306141759}" dt="2025-02-12T20:31:30.336" v="3353" actId="21"/>
          <ac:spMkLst>
            <pc:docMk/>
            <pc:sldMk cId="1827386749" sldId="362"/>
            <ac:spMk id="4" creationId="{D4A10E7C-DFE2-C7D2-4E7B-0EC4251254F5}"/>
          </ac:spMkLst>
        </pc:spChg>
        <pc:spChg chg="del">
          <ac:chgData name="Linda Anneth Hallman" userId="a7253bf6-cfe7-4c17-b71c-9ade01720ad9" providerId="ADAL" clId="{160DD651-313C-48C9-8400-85B306141759}" dt="2025-02-12T20:31:24.858" v="3352" actId="21"/>
          <ac:spMkLst>
            <pc:docMk/>
            <pc:sldMk cId="1827386749" sldId="362"/>
            <ac:spMk id="5" creationId="{8D81FA5F-2F19-2A7D-51A1-FB67FB7ACDDF}"/>
          </ac:spMkLst>
        </pc:spChg>
        <pc:spChg chg="del">
          <ac:chgData name="Linda Anneth Hallman" userId="a7253bf6-cfe7-4c17-b71c-9ade01720ad9" providerId="ADAL" clId="{160DD651-313C-48C9-8400-85B306141759}" dt="2025-02-12T20:31:38.112" v="3354" actId="21"/>
          <ac:spMkLst>
            <pc:docMk/>
            <pc:sldMk cId="1827386749" sldId="362"/>
            <ac:spMk id="6" creationId="{1694BC5E-B68D-0071-F623-29BE6DD40330}"/>
          </ac:spMkLst>
        </pc:spChg>
        <pc:picChg chg="add del mod">
          <ac:chgData name="Linda Anneth Hallman" userId="a7253bf6-cfe7-4c17-b71c-9ade01720ad9" providerId="ADAL" clId="{160DD651-313C-48C9-8400-85B306141759}" dt="2025-02-12T20:41:41.060" v="3401" actId="21"/>
          <ac:picMkLst>
            <pc:docMk/>
            <pc:sldMk cId="1827386749" sldId="362"/>
            <ac:picMk id="8" creationId="{EDD9A726-7D0A-B45D-8948-291462AAF836}"/>
          </ac:picMkLst>
        </pc:picChg>
      </pc:sldChg>
      <pc:sldChg chg="delSp modSp new mod">
        <pc:chgData name="Linda Anneth Hallman" userId="a7253bf6-cfe7-4c17-b71c-9ade01720ad9" providerId="ADAL" clId="{160DD651-313C-48C9-8400-85B306141759}" dt="2025-02-12T20:34:23.284" v="3376" actId="21"/>
        <pc:sldMkLst>
          <pc:docMk/>
          <pc:sldMk cId="3824450347" sldId="363"/>
        </pc:sldMkLst>
        <pc:spChg chg="mod">
          <ac:chgData name="Linda Anneth Hallman" userId="a7253bf6-cfe7-4c17-b71c-9ade01720ad9" providerId="ADAL" clId="{160DD651-313C-48C9-8400-85B306141759}" dt="2025-02-11T17:38:45.638" v="778" actId="20577"/>
          <ac:spMkLst>
            <pc:docMk/>
            <pc:sldMk cId="3824450347" sldId="363"/>
            <ac:spMk id="2" creationId="{565EDE1C-458F-0C86-8C29-2482E10F024E}"/>
          </ac:spMkLst>
        </pc:spChg>
        <pc:spChg chg="del">
          <ac:chgData name="Linda Anneth Hallman" userId="a7253bf6-cfe7-4c17-b71c-9ade01720ad9" providerId="ADAL" clId="{160DD651-313C-48C9-8400-85B306141759}" dt="2025-02-12T20:34:17.611" v="3375" actId="21"/>
          <ac:spMkLst>
            <pc:docMk/>
            <pc:sldMk cId="3824450347" sldId="363"/>
            <ac:spMk id="3" creationId="{A0A82B83-4FE0-75DE-F52F-57279C270031}"/>
          </ac:spMkLst>
        </pc:spChg>
        <pc:spChg chg="del">
          <ac:chgData name="Linda Anneth Hallman" userId="a7253bf6-cfe7-4c17-b71c-9ade01720ad9" providerId="ADAL" clId="{160DD651-313C-48C9-8400-85B306141759}" dt="2025-02-12T20:34:13.208" v="3374" actId="21"/>
          <ac:spMkLst>
            <pc:docMk/>
            <pc:sldMk cId="3824450347" sldId="363"/>
            <ac:spMk id="4" creationId="{ACF94D20-9655-CA9C-3219-9F9EB4F3F02D}"/>
          </ac:spMkLst>
        </pc:spChg>
        <pc:spChg chg="del">
          <ac:chgData name="Linda Anneth Hallman" userId="a7253bf6-cfe7-4c17-b71c-9ade01720ad9" providerId="ADAL" clId="{160DD651-313C-48C9-8400-85B306141759}" dt="2025-02-12T20:34:23.284" v="3376" actId="21"/>
          <ac:spMkLst>
            <pc:docMk/>
            <pc:sldMk cId="3824450347" sldId="363"/>
            <ac:spMk id="5" creationId="{E9521C4A-CDDC-9D8E-A535-D522D6396F03}"/>
          </ac:spMkLst>
        </pc:spChg>
      </pc:sldChg>
      <pc:sldChg chg="delSp modSp new mod">
        <pc:chgData name="Linda Anneth Hallman" userId="a7253bf6-cfe7-4c17-b71c-9ade01720ad9" providerId="ADAL" clId="{160DD651-313C-48C9-8400-85B306141759}" dt="2025-02-12T20:33:36.333" v="3370" actId="21"/>
        <pc:sldMkLst>
          <pc:docMk/>
          <pc:sldMk cId="2632525451" sldId="364"/>
        </pc:sldMkLst>
        <pc:spChg chg="mod">
          <ac:chgData name="Linda Anneth Hallman" userId="a7253bf6-cfe7-4c17-b71c-9ade01720ad9" providerId="ADAL" clId="{160DD651-313C-48C9-8400-85B306141759}" dt="2025-02-11T17:40:30.858" v="787" actId="20577"/>
          <ac:spMkLst>
            <pc:docMk/>
            <pc:sldMk cId="2632525451" sldId="364"/>
            <ac:spMk id="2" creationId="{3593824C-BF56-883D-E6D4-91E50F31F15A}"/>
          </ac:spMkLst>
        </pc:spChg>
        <pc:spChg chg="mod">
          <ac:chgData name="Linda Anneth Hallman" userId="a7253bf6-cfe7-4c17-b71c-9ade01720ad9" providerId="ADAL" clId="{160DD651-313C-48C9-8400-85B306141759}" dt="2025-02-11T17:43:47.713" v="881" actId="27636"/>
          <ac:spMkLst>
            <pc:docMk/>
            <pc:sldMk cId="2632525451" sldId="364"/>
            <ac:spMk id="3" creationId="{AC9EA7C0-A61C-0F47-313E-F2F345CC6C3B}"/>
          </ac:spMkLst>
        </pc:spChg>
        <pc:spChg chg="del">
          <ac:chgData name="Linda Anneth Hallman" userId="a7253bf6-cfe7-4c17-b71c-9ade01720ad9" providerId="ADAL" clId="{160DD651-313C-48C9-8400-85B306141759}" dt="2025-02-12T20:33:30.736" v="3369" actId="21"/>
          <ac:spMkLst>
            <pc:docMk/>
            <pc:sldMk cId="2632525451" sldId="364"/>
            <ac:spMk id="4" creationId="{757AF026-7F4C-D823-01FE-8897DB102C3F}"/>
          </ac:spMkLst>
        </pc:spChg>
        <pc:spChg chg="del">
          <ac:chgData name="Linda Anneth Hallman" userId="a7253bf6-cfe7-4c17-b71c-9ade01720ad9" providerId="ADAL" clId="{160DD651-313C-48C9-8400-85B306141759}" dt="2025-02-12T20:33:25.355" v="3368" actId="21"/>
          <ac:spMkLst>
            <pc:docMk/>
            <pc:sldMk cId="2632525451" sldId="364"/>
            <ac:spMk id="5" creationId="{316A2F63-6D95-DFF9-3381-621418587545}"/>
          </ac:spMkLst>
        </pc:spChg>
        <pc:spChg chg="del">
          <ac:chgData name="Linda Anneth Hallman" userId="a7253bf6-cfe7-4c17-b71c-9ade01720ad9" providerId="ADAL" clId="{160DD651-313C-48C9-8400-85B306141759}" dt="2025-02-12T20:33:36.333" v="3370" actId="21"/>
          <ac:spMkLst>
            <pc:docMk/>
            <pc:sldMk cId="2632525451" sldId="364"/>
            <ac:spMk id="6" creationId="{DE432E74-E9E9-0EC2-75D7-6988A4636A70}"/>
          </ac:spMkLst>
        </pc:spChg>
      </pc:sldChg>
      <pc:sldChg chg="delSp modSp new mod">
        <pc:chgData name="Linda Anneth Hallman" userId="a7253bf6-cfe7-4c17-b71c-9ade01720ad9" providerId="ADAL" clId="{160DD651-313C-48C9-8400-85B306141759}" dt="2025-02-12T21:21:50.242" v="3699" actId="20577"/>
        <pc:sldMkLst>
          <pc:docMk/>
          <pc:sldMk cId="463984806" sldId="365"/>
        </pc:sldMkLst>
        <pc:spChg chg="mod">
          <ac:chgData name="Linda Anneth Hallman" userId="a7253bf6-cfe7-4c17-b71c-9ade01720ad9" providerId="ADAL" clId="{160DD651-313C-48C9-8400-85B306141759}" dt="2025-02-11T17:57:18.359" v="1677" actId="114"/>
          <ac:spMkLst>
            <pc:docMk/>
            <pc:sldMk cId="463984806" sldId="365"/>
            <ac:spMk id="2" creationId="{A51D9210-1B48-9D65-B312-C93E8F61E780}"/>
          </ac:spMkLst>
        </pc:spChg>
        <pc:spChg chg="mod">
          <ac:chgData name="Linda Anneth Hallman" userId="a7253bf6-cfe7-4c17-b71c-9ade01720ad9" providerId="ADAL" clId="{160DD651-313C-48C9-8400-85B306141759}" dt="2025-02-12T21:21:50.242" v="3699" actId="20577"/>
          <ac:spMkLst>
            <pc:docMk/>
            <pc:sldMk cId="463984806" sldId="365"/>
            <ac:spMk id="3" creationId="{9D2361D2-1879-FAB3-5109-2404B2F547CA}"/>
          </ac:spMkLst>
        </pc:spChg>
        <pc:spChg chg="del">
          <ac:chgData name="Linda Anneth Hallman" userId="a7253bf6-cfe7-4c17-b71c-9ade01720ad9" providerId="ADAL" clId="{160DD651-313C-48C9-8400-85B306141759}" dt="2025-02-12T20:32:53.805" v="3364" actId="21"/>
          <ac:spMkLst>
            <pc:docMk/>
            <pc:sldMk cId="463984806" sldId="365"/>
            <ac:spMk id="4" creationId="{80FF0BD0-708F-26DA-6AD9-AF978FB12D06}"/>
          </ac:spMkLst>
        </pc:spChg>
        <pc:spChg chg="del">
          <ac:chgData name="Linda Anneth Hallman" userId="a7253bf6-cfe7-4c17-b71c-9ade01720ad9" providerId="ADAL" clId="{160DD651-313C-48C9-8400-85B306141759}" dt="2025-02-12T20:32:46.455" v="3363" actId="21"/>
          <ac:spMkLst>
            <pc:docMk/>
            <pc:sldMk cId="463984806" sldId="365"/>
            <ac:spMk id="5" creationId="{E66ACD82-2DD1-1A4F-C7B4-280B8344A150}"/>
          </ac:spMkLst>
        </pc:spChg>
        <pc:spChg chg="del">
          <ac:chgData name="Linda Anneth Hallman" userId="a7253bf6-cfe7-4c17-b71c-9ade01720ad9" providerId="ADAL" clId="{160DD651-313C-48C9-8400-85B306141759}" dt="2025-02-12T20:32:58.976" v="3365" actId="21"/>
          <ac:spMkLst>
            <pc:docMk/>
            <pc:sldMk cId="463984806" sldId="365"/>
            <ac:spMk id="6" creationId="{23654D70-3BC0-ABBC-0CFC-E5BDCF5F7B5E}"/>
          </ac:spMkLst>
        </pc:spChg>
      </pc:sldChg>
      <pc:sldChg chg="modSp add mod">
        <pc:chgData name="Linda Anneth Hallman" userId="a7253bf6-cfe7-4c17-b71c-9ade01720ad9" providerId="ADAL" clId="{160DD651-313C-48C9-8400-85B306141759}" dt="2025-02-13T06:42:21.465" v="3778" actId="20577"/>
        <pc:sldMkLst>
          <pc:docMk/>
          <pc:sldMk cId="3718774580" sldId="366"/>
        </pc:sldMkLst>
        <pc:spChg chg="mod">
          <ac:chgData name="Linda Anneth Hallman" userId="a7253bf6-cfe7-4c17-b71c-9ade01720ad9" providerId="ADAL" clId="{160DD651-313C-48C9-8400-85B306141759}" dt="2025-02-12T21:10:14.990" v="3477" actId="1076"/>
          <ac:spMkLst>
            <pc:docMk/>
            <pc:sldMk cId="3718774580" sldId="366"/>
            <ac:spMk id="2" creationId="{0BA3692A-E3C0-004A-F14B-DA86F3A1D16A}"/>
          </ac:spMkLst>
        </pc:spChg>
        <pc:spChg chg="mod">
          <ac:chgData name="Linda Anneth Hallman" userId="a7253bf6-cfe7-4c17-b71c-9ade01720ad9" providerId="ADAL" clId="{160DD651-313C-48C9-8400-85B306141759}" dt="2025-02-13T06:42:21.465" v="3778" actId="20577"/>
          <ac:spMkLst>
            <pc:docMk/>
            <pc:sldMk cId="3718774580" sldId="366"/>
            <ac:spMk id="10" creationId="{A37A4426-E952-1EED-93AC-111EE112463F}"/>
          </ac:spMkLst>
        </pc:spChg>
      </pc:sldChg>
      <pc:sldChg chg="addSp delSp modSp new mod">
        <pc:chgData name="Linda Anneth Hallman" userId="a7253bf6-cfe7-4c17-b71c-9ade01720ad9" providerId="ADAL" clId="{160DD651-313C-48C9-8400-85B306141759}" dt="2025-02-12T21:29:29.469" v="3768" actId="962"/>
        <pc:sldMkLst>
          <pc:docMk/>
          <pc:sldMk cId="3595952423" sldId="367"/>
        </pc:sldMkLst>
        <pc:spChg chg="mod">
          <ac:chgData name="Linda Anneth Hallman" userId="a7253bf6-cfe7-4c17-b71c-9ade01720ad9" providerId="ADAL" clId="{160DD651-313C-48C9-8400-85B306141759}" dt="2025-02-12T21:27:32.877" v="3752" actId="20577"/>
          <ac:spMkLst>
            <pc:docMk/>
            <pc:sldMk cId="3595952423" sldId="367"/>
            <ac:spMk id="2" creationId="{A2059E27-F844-B002-5E93-0F91351A19C6}"/>
          </ac:spMkLst>
        </pc:spChg>
        <pc:spChg chg="del">
          <ac:chgData name="Linda Anneth Hallman" userId="a7253bf6-cfe7-4c17-b71c-9ade01720ad9" providerId="ADAL" clId="{160DD651-313C-48C9-8400-85B306141759}" dt="2025-02-12T21:25:59.474" v="3710" actId="22"/>
          <ac:spMkLst>
            <pc:docMk/>
            <pc:sldMk cId="3595952423" sldId="367"/>
            <ac:spMk id="3" creationId="{1391BF62-8B75-7869-074F-8887CC0C1432}"/>
          </ac:spMkLst>
        </pc:spChg>
        <pc:spChg chg="del">
          <ac:chgData name="Linda Anneth Hallman" userId="a7253bf6-cfe7-4c17-b71c-9ade01720ad9" providerId="ADAL" clId="{160DD651-313C-48C9-8400-85B306141759}" dt="2025-02-12T21:26:53.446" v="3722" actId="21"/>
          <ac:spMkLst>
            <pc:docMk/>
            <pc:sldMk cId="3595952423" sldId="367"/>
            <ac:spMk id="4" creationId="{DE73433D-7CBF-AD7C-EBB7-F28A4F9426B8}"/>
          </ac:spMkLst>
        </pc:spChg>
        <pc:spChg chg="del">
          <ac:chgData name="Linda Anneth Hallman" userId="a7253bf6-cfe7-4c17-b71c-9ade01720ad9" providerId="ADAL" clId="{160DD651-313C-48C9-8400-85B306141759}" dt="2025-02-12T21:26:58.143" v="3723" actId="21"/>
          <ac:spMkLst>
            <pc:docMk/>
            <pc:sldMk cId="3595952423" sldId="367"/>
            <ac:spMk id="5" creationId="{A3D86D4E-2AE5-2CE8-69A2-07D633F87939}"/>
          </ac:spMkLst>
        </pc:spChg>
        <pc:spChg chg="del">
          <ac:chgData name="Linda Anneth Hallman" userId="a7253bf6-cfe7-4c17-b71c-9ade01720ad9" providerId="ADAL" clId="{160DD651-313C-48C9-8400-85B306141759}" dt="2025-02-12T21:27:04.144" v="3724" actId="21"/>
          <ac:spMkLst>
            <pc:docMk/>
            <pc:sldMk cId="3595952423" sldId="367"/>
            <ac:spMk id="6" creationId="{E23D96EA-5429-685A-47CB-078D0E6FB591}"/>
          </ac:spMkLst>
        </pc:spChg>
        <pc:spChg chg="add mod">
          <ac:chgData name="Linda Anneth Hallman" userId="a7253bf6-cfe7-4c17-b71c-9ade01720ad9" providerId="ADAL" clId="{160DD651-313C-48C9-8400-85B306141759}" dt="2025-02-12T21:29:00.249" v="3767" actId="113"/>
          <ac:spMkLst>
            <pc:docMk/>
            <pc:sldMk cId="3595952423" sldId="367"/>
            <ac:spMk id="10" creationId="{277B7730-92DC-9F04-529A-6721EC2ED56D}"/>
          </ac:spMkLst>
        </pc:spChg>
        <pc:picChg chg="add del mod ord">
          <ac:chgData name="Linda Anneth Hallman" userId="a7253bf6-cfe7-4c17-b71c-9ade01720ad9" providerId="ADAL" clId="{160DD651-313C-48C9-8400-85B306141759}" dt="2025-02-12T21:26:26.419" v="3715" actId="478"/>
          <ac:picMkLst>
            <pc:docMk/>
            <pc:sldMk cId="3595952423" sldId="367"/>
            <ac:picMk id="8" creationId="{6851FA7A-BE5B-EFBC-E913-B67A29F9C489}"/>
          </ac:picMkLst>
        </pc:picChg>
        <pc:picChg chg="add mod">
          <ac:chgData name="Linda Anneth Hallman" userId="a7253bf6-cfe7-4c17-b71c-9ade01720ad9" providerId="ADAL" clId="{160DD651-313C-48C9-8400-85B306141759}" dt="2025-02-12T21:29:29.469" v="3768" actId="962"/>
          <ac:picMkLst>
            <pc:docMk/>
            <pc:sldMk cId="3595952423" sldId="367"/>
            <ac:picMk id="12" creationId="{16A790C5-F891-C910-B46B-66DE292DF3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F130C9-E3E7-574A-96E0-63613A505353}" type="datetimeFigureOut">
              <a:rPr lang="nb-NO" smtClean="0"/>
              <a:t>13.02.2025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32F44E-87A8-7942-9B56-65053B6C17B3}" type="slidenum">
              <a:rPr lang="nb-NO" smtClean="0"/>
              <a:t>‹#›</a:t>
            </a:fld>
            <a:endParaRPr lang="nb-NO"/>
          </a:p>
        </p:txBody>
      </p:sp>
    </p:spTree>
    <p:extLst>
      <p:ext uri="{BB962C8B-B14F-4D97-AF65-F5344CB8AC3E}">
        <p14:creationId xmlns:p14="http://schemas.microsoft.com/office/powerpoint/2010/main" val="1016080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3E0FF-17CE-9947-A420-8AC764B5D9C3}" type="datetimeFigureOut">
              <a:rPr lang="nb-NO" smtClean="0"/>
              <a:t>13.02.2025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B66A2-F65A-3446-9C27-1D8335F89B85}" type="slidenum">
              <a:rPr lang="nb-NO" smtClean="0"/>
              <a:t>‹#›</a:t>
            </a:fld>
            <a:endParaRPr lang="nb-NO"/>
          </a:p>
        </p:txBody>
      </p:sp>
    </p:spTree>
    <p:extLst>
      <p:ext uri="{BB962C8B-B14F-4D97-AF65-F5344CB8AC3E}">
        <p14:creationId xmlns:p14="http://schemas.microsoft.com/office/powerpoint/2010/main" val="709954097"/>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b="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5"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apittelside - Historiebl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ACB80961-18D0-EF4B-97FF-E9E56D35CDEA}" type="datetime1">
              <a:rPr lang="nb-NO" smtClean="0"/>
              <a:t>13.02.2025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apittelside - Iddegrøn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E90BDB1D-E6F7-CC46-B68C-0FD077DB01D5}" type="datetime1">
              <a:rPr lang="nb-NO" smtClean="0"/>
              <a:t>13.02.2025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311034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apittelside - Korngu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13.02.2025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311034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apittelside - Fremtidsrø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13.02.2025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274468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apittelside - Fredrikstengr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13.02.2025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27446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 Historiebl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499"/>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4067"/>
          </a:xfrm>
          <a:prstGeom prst="rect">
            <a:avLst/>
          </a:prstGeom>
        </p:spPr>
      </p:pic>
    </p:spTree>
    <p:extLst>
      <p:ext uri="{BB962C8B-B14F-4D97-AF65-F5344CB8AC3E}">
        <p14:creationId xmlns:p14="http://schemas.microsoft.com/office/powerpoint/2010/main" val="316634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 Iddegrønn">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5404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e - Korngul">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 - Fremtidsrød">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9933"/>
            <a:ext cx="9144000" cy="5133567"/>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3"/>
            <a:ext cx="9144000" cy="134067"/>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e - Fredrikstengr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967"/>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 Designelement Negativ">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dirty="0"/>
              <a:t>Klikk for å legge til bilde</a:t>
            </a:r>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2732"/>
            <a:ext cx="9144000" cy="180076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472501" y="1459663"/>
            <a:ext cx="4874396" cy="3209457"/>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13.02.2025</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472501" y="472498"/>
            <a:ext cx="8198996" cy="784664"/>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02501" y="4671000"/>
            <a:ext cx="270000" cy="27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5461198" y="1459663"/>
            <a:ext cx="3210300" cy="3209457"/>
          </a:xfrm>
          <a:solidFill>
            <a:srgbClr val="CBE5D8"/>
          </a:solidFill>
        </p:spPr>
        <p:txBody>
          <a:bodyPr anchor="ctr"/>
          <a:lstStyle>
            <a:lvl1pPr marL="0" indent="0" algn="ctr">
              <a:buNone/>
              <a:defRPr/>
            </a:lvl1pPr>
          </a:lstStyle>
          <a:p>
            <a:pPr lvl="0"/>
            <a:r>
              <a:rPr lang="nb-NO" noProof="0"/>
              <a:t>Klikk for å redigere tekststiler i malen</a:t>
            </a:r>
          </a:p>
        </p:txBody>
      </p:sp>
    </p:spTree>
    <p:extLst>
      <p:ext uri="{BB962C8B-B14F-4D97-AF65-F5344CB8AC3E}">
        <p14:creationId xmlns:p14="http://schemas.microsoft.com/office/powerpoint/2010/main" val="353682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5877" cy="5143498"/>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8201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66"/>
            <a:ext cx="9138586" cy="5141977"/>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09403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13.02.2025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966"/>
            <a:ext cx="6771213" cy="649249"/>
          </a:xfrm>
          <a:prstGeom prst="rect">
            <a:avLst/>
          </a:prstGeom>
        </p:spPr>
        <p:txBody>
          <a:bodyPr vert="horz" lIns="91440" tIns="45720" rIns="91440" bIns="45720" rtlCol="0" anchor="ctr">
            <a:normAutofit/>
          </a:bodyPr>
          <a:lstStyle/>
          <a:p>
            <a:r>
              <a:rPr lang="nb-NO" dirty="0"/>
              <a:t>Overskrift - Klikk for å redigere tittelstil</a:t>
            </a:r>
            <a:endParaRPr lang="en-US" dirty="0"/>
          </a:p>
        </p:txBody>
      </p:sp>
      <p:sp>
        <p:nvSpPr>
          <p:cNvPr id="3" name="Text Placeholder 2"/>
          <p:cNvSpPr>
            <a:spLocks noGrp="1"/>
          </p:cNvSpPr>
          <p:nvPr>
            <p:ph type="body" idx="1"/>
          </p:nvPr>
        </p:nvSpPr>
        <p:spPr>
          <a:xfrm>
            <a:off x="628650" y="1777419"/>
            <a:ext cx="7886700" cy="2884388"/>
          </a:xfrm>
          <a:prstGeom prst="rect">
            <a:avLst/>
          </a:prstGeom>
        </p:spPr>
        <p:txBody>
          <a:bodyPr vert="horz" lIns="91440" tIns="45720" rIns="91440" bIns="45720" rtlCol="0">
            <a:normAutofit/>
          </a:body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2"/>
          </p:nvPr>
        </p:nvSpPr>
        <p:spPr>
          <a:xfrm>
            <a:off x="6457949" y="4767263"/>
            <a:ext cx="1421843"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6A7E021A-0C0F-014A-A5F1-4528F2F5EB3A}" type="datetime1">
              <a:rPr lang="nb-NO" smtClean="0"/>
              <a:t>13.02.2025</a:t>
            </a:fld>
            <a:endParaRPr lang="nb-NO" dirty="0"/>
          </a:p>
        </p:txBody>
      </p:sp>
      <p:sp>
        <p:nvSpPr>
          <p:cNvPr id="5"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1000">
                <a:solidFill>
                  <a:srgbClr val="000000"/>
                </a:solidFill>
                <a:latin typeface="Source Sans Pro"/>
                <a:cs typeface="Source Sans Pro"/>
              </a:defRPr>
            </a:lvl1pPr>
          </a:lstStyle>
          <a:p>
            <a:r>
              <a:rPr lang="nb-NO"/>
              <a:t>Virksomhetsnavn/tjenestested</a:t>
            </a:r>
            <a:endParaRPr lang="nb-NO" dirty="0"/>
          </a:p>
        </p:txBody>
      </p:sp>
      <p:sp>
        <p:nvSpPr>
          <p:cNvPr id="6" name="Slide Number Placeholder 5"/>
          <p:cNvSpPr>
            <a:spLocks noGrp="1"/>
          </p:cNvSpPr>
          <p:nvPr>
            <p:ph type="sldNum" sz="quarter" idx="4"/>
          </p:nvPr>
        </p:nvSpPr>
        <p:spPr>
          <a:xfrm>
            <a:off x="7879792" y="4767263"/>
            <a:ext cx="635558"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121928344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9" r:id="rId6"/>
    <p:sldLayoutId id="2147483662" r:id="rId7"/>
    <p:sldLayoutId id="2147483673" r:id="rId8"/>
    <p:sldLayoutId id="2147483674" r:id="rId9"/>
    <p:sldLayoutId id="2147483675" r:id="rId10"/>
    <p:sldLayoutId id="2147483676" r:id="rId11"/>
    <p:sldLayoutId id="2147483686" r:id="rId12"/>
    <p:sldLayoutId id="2147483666" r:id="rId13"/>
    <p:sldLayoutId id="2147483667" r:id="rId14"/>
    <p:sldLayoutId id="2147483668"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 id="2147483687" r:id="rId24"/>
  </p:sldLayoutIdLst>
  <p:hf hdr="0"/>
  <p:txStyles>
    <p:titleStyle>
      <a:lvl1pPr algn="l" defTabSz="685800" rtl="0" eaLnBrk="1" latinLnBrk="0" hangingPunct="1">
        <a:lnSpc>
          <a:spcPct val="90000"/>
        </a:lnSpc>
        <a:spcBef>
          <a:spcPct val="0"/>
        </a:spcBef>
        <a:buNone/>
        <a:defRPr sz="2800" b="0" i="0" kern="1200">
          <a:solidFill>
            <a:schemeClr val="tx1"/>
          </a:solidFill>
          <a:latin typeface="Source Sans Pro Semibold" charset="0"/>
          <a:ea typeface="Source Sans Pro Semibold" charset="0"/>
          <a:cs typeface="Source Sans Pro Semibold"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ource Sans Pro"/>
          <a:ea typeface="+mn-ea"/>
          <a:cs typeface="Source Sans Pro"/>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56034" y="4156464"/>
            <a:ext cx="7899241" cy="649249"/>
          </a:xfrm>
        </p:spPr>
        <p:txBody>
          <a:bodyPr>
            <a:normAutofit fontScale="90000"/>
          </a:bodyPr>
          <a:lstStyle/>
          <a:p>
            <a:pPr algn="ctr"/>
            <a:r>
              <a:rPr lang="nb-NO" dirty="0">
                <a:solidFill>
                  <a:schemeClr val="accent6">
                    <a:lumMod val="50000"/>
                  </a:schemeClr>
                </a:solidFill>
              </a:rPr>
              <a:t>Felles informasjon - foreldremøter Gimle skole </a:t>
            </a:r>
            <a:br>
              <a:rPr lang="nb-NO" dirty="0">
                <a:solidFill>
                  <a:schemeClr val="accent6">
                    <a:lumMod val="50000"/>
                  </a:schemeClr>
                </a:solidFill>
              </a:rPr>
            </a:br>
            <a:r>
              <a:rPr lang="nb-NO" dirty="0">
                <a:solidFill>
                  <a:schemeClr val="accent6">
                    <a:lumMod val="50000"/>
                  </a:schemeClr>
                </a:solidFill>
              </a:rPr>
              <a:t>våren 2025</a:t>
            </a:r>
          </a:p>
        </p:txBody>
      </p:sp>
      <p:pic>
        <p:nvPicPr>
          <p:cNvPr id="7" name="Bilde 1">
            <a:extLst>
              <a:ext uri="{FF2B5EF4-FFF2-40B4-BE49-F238E27FC236}">
                <a16:creationId xmlns:a16="http://schemas.microsoft.com/office/drawing/2014/main" id="{FEDE35F6-C3DB-4247-B7F9-39B1326B0A8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0" y="351966"/>
            <a:ext cx="2742008" cy="59372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20F3F301-B9A3-4A4E-8BD4-767E75EC301C}"/>
              </a:ext>
            </a:extLst>
          </p:cNvPr>
          <p:cNvSpPr txBox="1"/>
          <p:nvPr/>
        </p:nvSpPr>
        <p:spPr>
          <a:xfrm>
            <a:off x="3218258" y="1011719"/>
            <a:ext cx="2603500" cy="307777"/>
          </a:xfrm>
          <a:prstGeom prst="rect">
            <a:avLst/>
          </a:prstGeom>
          <a:noFill/>
        </p:spPr>
        <p:txBody>
          <a:bodyPr wrap="square">
            <a:spAutoFit/>
          </a:bodyPr>
          <a:lstStyle/>
          <a:p>
            <a:pPr lvl="0" defTabSz="914400" eaLnBrk="0" fontAlgn="base" hangingPunct="0">
              <a:spcBef>
                <a:spcPct val="0"/>
              </a:spcBef>
              <a:spcAft>
                <a:spcPct val="0"/>
              </a:spcAft>
            </a:pPr>
            <a:r>
              <a:rPr lang="nb-NO" altLang="nb-NO" sz="1400" b="1"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Kunnskap, mestring og glede!</a:t>
            </a:r>
            <a:endParaRPr lang="nb-NO" altLang="nb-NO" sz="1400" dirty="0">
              <a:latin typeface="Arial" panose="020B0604020202020204" pitchFamily="34" charset="0"/>
            </a:endParaRPr>
          </a:p>
        </p:txBody>
      </p:sp>
      <p:pic>
        <p:nvPicPr>
          <p:cNvPr id="12" name="Plassholder for innhold 11">
            <a:extLst>
              <a:ext uri="{FF2B5EF4-FFF2-40B4-BE49-F238E27FC236}">
                <a16:creationId xmlns:a16="http://schemas.microsoft.com/office/drawing/2014/main" id="{20698F92-517F-7809-CADC-E072140F5F44}"/>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754785" y="1645654"/>
            <a:ext cx="3413124" cy="2275416"/>
          </a:xfrm>
        </p:spPr>
      </p:pic>
    </p:spTree>
    <p:extLst>
      <p:ext uri="{BB962C8B-B14F-4D97-AF65-F5344CB8AC3E}">
        <p14:creationId xmlns:p14="http://schemas.microsoft.com/office/powerpoint/2010/main" val="177777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CEC723-29C5-1026-2E25-29F007B8EB59}"/>
              </a:ext>
            </a:extLst>
          </p:cNvPr>
          <p:cNvSpPr>
            <a:spLocks noGrp="1"/>
          </p:cNvSpPr>
          <p:nvPr>
            <p:ph type="title"/>
          </p:nvPr>
        </p:nvSpPr>
        <p:spPr>
          <a:xfrm>
            <a:off x="397657" y="280429"/>
            <a:ext cx="6771213" cy="649249"/>
          </a:xfrm>
        </p:spPr>
        <p:txBody>
          <a:bodyPr/>
          <a:lstStyle/>
          <a:p>
            <a:r>
              <a:rPr lang="nb-NO" dirty="0"/>
              <a:t>Forskrift om permisjon fra skolen</a:t>
            </a:r>
          </a:p>
        </p:txBody>
      </p:sp>
      <p:sp>
        <p:nvSpPr>
          <p:cNvPr id="3" name="Plassholder for innhold 2">
            <a:extLst>
              <a:ext uri="{FF2B5EF4-FFF2-40B4-BE49-F238E27FC236}">
                <a16:creationId xmlns:a16="http://schemas.microsoft.com/office/drawing/2014/main" id="{9EB26D14-D45F-2B8A-C2ED-43E8E8A57456}"/>
              </a:ext>
            </a:extLst>
          </p:cNvPr>
          <p:cNvSpPr>
            <a:spLocks noGrp="1"/>
          </p:cNvSpPr>
          <p:nvPr>
            <p:ph idx="1"/>
          </p:nvPr>
        </p:nvSpPr>
        <p:spPr>
          <a:xfrm>
            <a:off x="462772" y="929678"/>
            <a:ext cx="8128071" cy="4048722"/>
          </a:xfrm>
        </p:spPr>
        <p:txBody>
          <a:bodyPr>
            <a:normAutofit fontScale="92500" lnSpcReduction="10000"/>
          </a:bodyPr>
          <a:lstStyle/>
          <a:p>
            <a:pPr marL="285750" indent="-285750">
              <a:lnSpc>
                <a:spcPct val="110000"/>
              </a:lnSpc>
              <a:buFont typeface="Arial" panose="020B0604020202020204" pitchFamily="34" charset="0"/>
              <a:buChar char="•"/>
            </a:pPr>
            <a:r>
              <a:rPr lang="nb-NO" dirty="0"/>
              <a:t>Ny opplæringslov § 2-2 slår fast at kommunene skal ha en egen forskrift som beskriver kommunens permisjonspraksis. Forskrift om permisjon fra skolen ble fastsatt av Halden kommunestyre 20.06.2024.</a:t>
            </a:r>
          </a:p>
          <a:p>
            <a:pPr marL="285750" indent="-285750">
              <a:lnSpc>
                <a:spcPct val="110000"/>
              </a:lnSpc>
              <a:buFont typeface="Arial" panose="020B0604020202020204" pitchFamily="34" charset="0"/>
              <a:buChar char="•"/>
            </a:pPr>
            <a:r>
              <a:rPr lang="nb-NO" dirty="0"/>
              <a:t>Forskriftens § 1 sier noe om formålet til forskriften: </a:t>
            </a:r>
          </a:p>
          <a:p>
            <a:pPr marL="800100" lvl="1" indent="-285750">
              <a:lnSpc>
                <a:spcPct val="110000"/>
              </a:lnSpc>
            </a:pPr>
            <a:r>
              <a:rPr lang="nb-NO" dirty="0"/>
              <a:t>Forskriften skal sikre lik praksis rundt behandling av permisjonssøknader i de offentlige grunnskolene i Halden kommune. </a:t>
            </a:r>
          </a:p>
          <a:p>
            <a:pPr marL="800100" lvl="1" indent="-285750">
              <a:lnSpc>
                <a:spcPct val="110000"/>
              </a:lnSpc>
            </a:pPr>
            <a:r>
              <a:rPr lang="nb-NO" dirty="0"/>
              <a:t>Forskriften skal også bidra til å gjøre regelverket mer forutsigbart for de som søker permisjon, og bidra til å redusere omfanget av fravær.</a:t>
            </a:r>
          </a:p>
          <a:p>
            <a:pPr marL="285750" indent="-285750">
              <a:lnSpc>
                <a:spcPct val="110000"/>
              </a:lnSpc>
              <a:buFont typeface="Arial" panose="020B0604020202020204" pitchFamily="34" charset="0"/>
              <a:buChar char="•"/>
            </a:pPr>
            <a:r>
              <a:rPr lang="nb-NO" dirty="0"/>
              <a:t>§ 3. Hovedregelen om permisjon: </a:t>
            </a:r>
          </a:p>
          <a:p>
            <a:pPr marL="800100" lvl="1" indent="-285750">
              <a:lnSpc>
                <a:spcPct val="110000"/>
              </a:lnSpc>
            </a:pPr>
            <a:r>
              <a:rPr lang="nb-NO" dirty="0"/>
              <a:t>Permisjon er ingen rettighet for elevene. Permisjon gir eleven unntak fra plikten til grunnskoleopplæring, og avkorter også retten til grunnskoleopplæring tilsvarende permisjonstiden.</a:t>
            </a:r>
          </a:p>
          <a:p>
            <a:pPr marL="800100" lvl="1" indent="-285750">
              <a:lnSpc>
                <a:spcPct val="110000"/>
              </a:lnSpc>
            </a:pPr>
            <a:r>
              <a:rPr lang="nb-NO" dirty="0"/>
              <a:t>Skolen kan ikke innvilge permisjon for mer enn inntil 10 skoledager per skoleår. Permisjon kan bare gis dersom eleven får en opplæring som samlet sett er forsvarlig.</a:t>
            </a:r>
            <a:endParaRPr lang="nn-NO" dirty="0"/>
          </a:p>
          <a:p>
            <a:r>
              <a:rPr lang="nn-NO" dirty="0"/>
              <a:t> </a:t>
            </a:r>
            <a:endParaRPr lang="nb-NO" dirty="0"/>
          </a:p>
        </p:txBody>
      </p:sp>
    </p:spTree>
    <p:extLst>
      <p:ext uri="{BB962C8B-B14F-4D97-AF65-F5344CB8AC3E}">
        <p14:creationId xmlns:p14="http://schemas.microsoft.com/office/powerpoint/2010/main" val="18273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D9210-1B48-9D65-B312-C93E8F61E780}"/>
              </a:ext>
            </a:extLst>
          </p:cNvPr>
          <p:cNvSpPr>
            <a:spLocks noGrp="1"/>
          </p:cNvSpPr>
          <p:nvPr>
            <p:ph type="title"/>
          </p:nvPr>
        </p:nvSpPr>
        <p:spPr>
          <a:xfrm>
            <a:off x="534057" y="377717"/>
            <a:ext cx="6771213" cy="649249"/>
          </a:xfrm>
        </p:spPr>
        <p:txBody>
          <a:bodyPr>
            <a:normAutofit fontScale="90000"/>
          </a:bodyPr>
          <a:lstStyle/>
          <a:p>
            <a:r>
              <a:rPr lang="nb-NO" dirty="0"/>
              <a:t>§ 7. Om når skolen </a:t>
            </a:r>
            <a:r>
              <a:rPr lang="nb-NO" i="1" u="sng" dirty="0"/>
              <a:t>kan</a:t>
            </a:r>
            <a:r>
              <a:rPr lang="nb-NO" dirty="0"/>
              <a:t> gi permisjon</a:t>
            </a:r>
            <a:br>
              <a:rPr lang="nb-NO" dirty="0"/>
            </a:br>
            <a:endParaRPr lang="nb-NO" dirty="0"/>
          </a:p>
        </p:txBody>
      </p:sp>
      <p:sp>
        <p:nvSpPr>
          <p:cNvPr id="3" name="Plassholder for innhold 2">
            <a:extLst>
              <a:ext uri="{FF2B5EF4-FFF2-40B4-BE49-F238E27FC236}">
                <a16:creationId xmlns:a16="http://schemas.microsoft.com/office/drawing/2014/main" id="{9D2361D2-1879-FAB3-5109-2404B2F547CA}"/>
              </a:ext>
            </a:extLst>
          </p:cNvPr>
          <p:cNvSpPr>
            <a:spLocks noGrp="1"/>
          </p:cNvSpPr>
          <p:nvPr>
            <p:ph idx="1"/>
          </p:nvPr>
        </p:nvSpPr>
        <p:spPr>
          <a:xfrm>
            <a:off x="428953" y="926080"/>
            <a:ext cx="8180990" cy="3962009"/>
          </a:xfrm>
        </p:spPr>
        <p:txBody>
          <a:bodyPr>
            <a:normAutofit lnSpcReduction="10000"/>
          </a:bodyPr>
          <a:lstStyle/>
          <a:p>
            <a:r>
              <a:rPr lang="nb-NO" dirty="0"/>
              <a:t>Når det er forsvarlig, kan skolen godkjenne permisjon til følgende arrangementer:</a:t>
            </a:r>
          </a:p>
          <a:p>
            <a:endParaRPr lang="nb-NO" dirty="0"/>
          </a:p>
          <a:p>
            <a:pPr marL="342900" lvl="1" indent="0">
              <a:lnSpc>
                <a:spcPct val="110000"/>
              </a:lnSpc>
              <a:buNone/>
            </a:pPr>
            <a:r>
              <a:rPr lang="nb-NO" sz="1800" dirty="0"/>
              <a:t>• Deltakelse i sportslige konkurranser</a:t>
            </a:r>
          </a:p>
          <a:p>
            <a:pPr marL="342900" lvl="1" indent="0">
              <a:lnSpc>
                <a:spcPct val="110000"/>
              </a:lnSpc>
              <a:buNone/>
            </a:pPr>
            <a:r>
              <a:rPr lang="nb-NO" sz="1800" dirty="0"/>
              <a:t>• Deltakelse på kulturelle arrangement/fremføringer</a:t>
            </a:r>
          </a:p>
          <a:p>
            <a:pPr marL="342900" lvl="1" indent="0">
              <a:lnSpc>
                <a:spcPct val="110000"/>
              </a:lnSpc>
              <a:buNone/>
            </a:pPr>
            <a:r>
              <a:rPr lang="nb-NO" sz="1800" dirty="0"/>
              <a:t>• Deltakelse på viktige familiebegivenheter i nær familie (viktige familiebegivenheter kan være dåp/navnefest, konfirmasjon, bryllup eller andre viktige begivenheter i nær familie)</a:t>
            </a:r>
          </a:p>
          <a:p>
            <a:pPr marL="342900" lvl="1" indent="0">
              <a:lnSpc>
                <a:spcPct val="110000"/>
              </a:lnSpc>
              <a:buNone/>
            </a:pPr>
            <a:r>
              <a:rPr lang="nb-NO" sz="1800" dirty="0"/>
              <a:t>• Deltakelse i politisk og/eller frivillig organisasjonsarbeid.</a:t>
            </a:r>
          </a:p>
          <a:p>
            <a:pPr marL="342900" lvl="1" indent="0">
              <a:buNone/>
            </a:pPr>
            <a:endParaRPr lang="nb-NO" sz="1800" dirty="0"/>
          </a:p>
          <a:p>
            <a:r>
              <a:rPr lang="nb-NO" b="1" dirty="0"/>
              <a:t>Det bør normalt sett ikke gis permisjon til ferie, men i helt spesielle tilfeller kan det likevel være gode grunner for og til elevens beste å få dra på ferie.</a:t>
            </a:r>
          </a:p>
          <a:p>
            <a:r>
              <a:rPr lang="nb-NO" b="1" dirty="0"/>
              <a:t>Halden kommune oppfordrer foreldre til å planlegge ferieturer i skolens ferier, for å unngå å søke om permisjon utenom disse periodene.</a:t>
            </a:r>
          </a:p>
        </p:txBody>
      </p:sp>
    </p:spTree>
    <p:extLst>
      <p:ext uri="{BB962C8B-B14F-4D97-AF65-F5344CB8AC3E}">
        <p14:creationId xmlns:p14="http://schemas.microsoft.com/office/powerpoint/2010/main" val="4639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93824C-BF56-883D-E6D4-91E50F31F15A}"/>
              </a:ext>
            </a:extLst>
          </p:cNvPr>
          <p:cNvSpPr>
            <a:spLocks noGrp="1"/>
          </p:cNvSpPr>
          <p:nvPr>
            <p:ph type="title"/>
          </p:nvPr>
        </p:nvSpPr>
        <p:spPr>
          <a:xfrm>
            <a:off x="397657" y="481693"/>
            <a:ext cx="6771213" cy="649249"/>
          </a:xfrm>
        </p:spPr>
        <p:txBody>
          <a:bodyPr/>
          <a:lstStyle/>
          <a:p>
            <a:r>
              <a:rPr lang="nb-NO" dirty="0"/>
              <a:t>§ 8. Om når skolen ikke skal gi permisjon</a:t>
            </a:r>
          </a:p>
        </p:txBody>
      </p:sp>
      <p:sp>
        <p:nvSpPr>
          <p:cNvPr id="3" name="Plassholder for innhold 2">
            <a:extLst>
              <a:ext uri="{FF2B5EF4-FFF2-40B4-BE49-F238E27FC236}">
                <a16:creationId xmlns:a16="http://schemas.microsoft.com/office/drawing/2014/main" id="{AC9EA7C0-A61C-0F47-313E-F2F345CC6C3B}"/>
              </a:ext>
            </a:extLst>
          </p:cNvPr>
          <p:cNvSpPr>
            <a:spLocks noGrp="1"/>
          </p:cNvSpPr>
          <p:nvPr>
            <p:ph idx="1"/>
          </p:nvPr>
        </p:nvSpPr>
        <p:spPr>
          <a:xfrm>
            <a:off x="628650" y="1130942"/>
            <a:ext cx="7886700" cy="3530865"/>
          </a:xfrm>
        </p:spPr>
        <p:txBody>
          <a:bodyPr>
            <a:normAutofit fontScale="85000" lnSpcReduction="10000"/>
          </a:bodyPr>
          <a:lstStyle/>
          <a:p>
            <a:pPr>
              <a:lnSpc>
                <a:spcPct val="120000"/>
              </a:lnSpc>
            </a:pPr>
            <a:r>
              <a:rPr lang="nb-NO" dirty="0"/>
              <a:t>Selv om det er forsvarlig og innenfor permisjonsgrensen på 10 skoledager, skal skolen i hovedsak ikke godkjenne permisjoner på følgende tidspunkt:</a:t>
            </a:r>
          </a:p>
          <a:p>
            <a:endParaRPr lang="nb-NO" dirty="0"/>
          </a:p>
          <a:p>
            <a:pPr marL="342900" lvl="1" indent="0">
              <a:buNone/>
            </a:pPr>
            <a:r>
              <a:rPr lang="nb-NO" sz="1700" dirty="0"/>
              <a:t>• Første skoleuke i nytt skoleår (alle </a:t>
            </a:r>
            <a:r>
              <a:rPr lang="nb-NO" sz="1700" dirty="0" err="1"/>
              <a:t>årstrinn</a:t>
            </a:r>
            <a:r>
              <a:rPr lang="nb-NO" sz="1700" dirty="0"/>
              <a:t>)</a:t>
            </a:r>
          </a:p>
          <a:p>
            <a:pPr marL="342900" lvl="1" indent="0">
              <a:buNone/>
            </a:pPr>
            <a:r>
              <a:rPr lang="nb-NO" sz="1700" dirty="0"/>
              <a:t>• Gjennomføring av statlige kartleggingsprøver (1. og 3. trinn)</a:t>
            </a:r>
          </a:p>
          <a:p>
            <a:pPr marL="342900" lvl="1" indent="0">
              <a:buNone/>
            </a:pPr>
            <a:r>
              <a:rPr lang="nb-NO" sz="1700" dirty="0"/>
              <a:t>• Gjennomføring av nasjonale prøver (5., 8. og 9. trinn)</a:t>
            </a:r>
          </a:p>
          <a:p>
            <a:pPr marL="342900" lvl="1" indent="0">
              <a:buNone/>
            </a:pPr>
            <a:r>
              <a:rPr lang="nb-NO" sz="1700" dirty="0"/>
              <a:t>• Leirskole (6. eller 7. trinn)</a:t>
            </a:r>
          </a:p>
          <a:p>
            <a:pPr marL="342900" lvl="1" indent="0">
              <a:buNone/>
            </a:pPr>
            <a:r>
              <a:rPr lang="nb-NO" sz="1700" dirty="0"/>
              <a:t>• Grunnleggende svømmeopplæring (2. og 4. trinn)</a:t>
            </a:r>
          </a:p>
          <a:p>
            <a:pPr marL="342900" lvl="1" indent="0">
              <a:buNone/>
            </a:pPr>
            <a:r>
              <a:rPr lang="nb-NO" sz="1700" dirty="0"/>
              <a:t>• Gjennomføring av eksamener, muntlig og skriftlig, inkludert forberedelsestid (10. trinn)</a:t>
            </a:r>
          </a:p>
          <a:p>
            <a:pPr marL="342900" lvl="1" indent="0">
              <a:buNone/>
            </a:pPr>
            <a:r>
              <a:rPr lang="nb-NO" sz="1700" dirty="0"/>
              <a:t>• Siste halvår på 10. trinn.</a:t>
            </a:r>
          </a:p>
          <a:p>
            <a:pPr>
              <a:lnSpc>
                <a:spcPct val="120000"/>
              </a:lnSpc>
            </a:pPr>
            <a:endParaRPr lang="nb-NO" dirty="0"/>
          </a:p>
          <a:p>
            <a:pPr>
              <a:lnSpc>
                <a:spcPct val="120000"/>
              </a:lnSpc>
            </a:pPr>
            <a:r>
              <a:rPr lang="nb-NO" dirty="0"/>
              <a:t>Søknader om permisjon knyttet til hendelser av særlig sorgpreget karakter, som dødsfall eller begravelse, skal likevel godkjennes også i perioder nevnt ovenfor.</a:t>
            </a:r>
          </a:p>
        </p:txBody>
      </p:sp>
    </p:spTree>
    <p:extLst>
      <p:ext uri="{BB962C8B-B14F-4D97-AF65-F5344CB8AC3E}">
        <p14:creationId xmlns:p14="http://schemas.microsoft.com/office/powerpoint/2010/main" val="263252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00143A-5A2D-38F0-E1BC-59736BAE49FF}"/>
              </a:ext>
            </a:extLst>
          </p:cNvPr>
          <p:cNvSpPr>
            <a:spLocks noGrp="1"/>
          </p:cNvSpPr>
          <p:nvPr>
            <p:ph type="title"/>
          </p:nvPr>
        </p:nvSpPr>
        <p:spPr>
          <a:xfrm>
            <a:off x="544567" y="385180"/>
            <a:ext cx="6771213" cy="649249"/>
          </a:xfrm>
        </p:spPr>
        <p:txBody>
          <a:bodyPr>
            <a:normAutofit fontScale="90000"/>
          </a:bodyPr>
          <a:lstStyle/>
          <a:p>
            <a:r>
              <a:rPr lang="nb-NO" dirty="0"/>
              <a:t>Rektor fatter enkeltvedtak om permisjon etter en forsvarlighetsvurdering (§6 i forskriften) </a:t>
            </a:r>
          </a:p>
        </p:txBody>
      </p:sp>
      <p:sp>
        <p:nvSpPr>
          <p:cNvPr id="3" name="Plassholder for innhold 2">
            <a:extLst>
              <a:ext uri="{FF2B5EF4-FFF2-40B4-BE49-F238E27FC236}">
                <a16:creationId xmlns:a16="http://schemas.microsoft.com/office/drawing/2014/main" id="{CF505384-53A7-911C-B1A5-605F29009D04}"/>
              </a:ext>
            </a:extLst>
          </p:cNvPr>
          <p:cNvSpPr>
            <a:spLocks noGrp="1"/>
          </p:cNvSpPr>
          <p:nvPr>
            <p:ph idx="1"/>
          </p:nvPr>
        </p:nvSpPr>
        <p:spPr>
          <a:xfrm>
            <a:off x="544567" y="1145628"/>
            <a:ext cx="7886700" cy="3621634"/>
          </a:xfrm>
        </p:spPr>
        <p:txBody>
          <a:bodyPr>
            <a:normAutofit fontScale="32500" lnSpcReduction="20000"/>
          </a:bodyPr>
          <a:lstStyle/>
          <a:p>
            <a:pPr>
              <a:lnSpc>
                <a:spcPct val="120000"/>
              </a:lnSpc>
            </a:pPr>
            <a:r>
              <a:rPr lang="nb-NO" sz="4300" dirty="0"/>
              <a:t>Forutsetningen for at skolen skal kunne gi en elevpermisjon, er om eleven får en opplæring som samlet sett er forsvarlig: </a:t>
            </a:r>
          </a:p>
          <a:p>
            <a:pPr marL="342900" lvl="1" indent="0">
              <a:lnSpc>
                <a:spcPct val="120000"/>
              </a:lnSpc>
              <a:buNone/>
            </a:pPr>
            <a:r>
              <a:rPr lang="nb-NO" sz="4300" dirty="0"/>
              <a:t>• Elevens faglige fungering</a:t>
            </a:r>
          </a:p>
          <a:p>
            <a:pPr marL="342900" lvl="1" indent="0">
              <a:lnSpc>
                <a:spcPct val="120000"/>
              </a:lnSpc>
              <a:buNone/>
            </a:pPr>
            <a:r>
              <a:rPr lang="nb-NO" sz="4300" dirty="0"/>
              <a:t>• Elevens sosiale fungering og inkludering i fellesskapet</a:t>
            </a:r>
          </a:p>
          <a:p>
            <a:pPr marL="342900" lvl="1" indent="0">
              <a:lnSpc>
                <a:spcPct val="120000"/>
              </a:lnSpc>
              <a:buNone/>
            </a:pPr>
            <a:r>
              <a:rPr lang="nb-NO" sz="4300" dirty="0"/>
              <a:t>• Hva som skal skje på skolen i permisjonstiden</a:t>
            </a:r>
          </a:p>
          <a:p>
            <a:pPr marL="342900" lvl="1" indent="0">
              <a:lnSpc>
                <a:spcPct val="120000"/>
              </a:lnSpc>
              <a:buNone/>
            </a:pPr>
            <a:r>
              <a:rPr lang="nb-NO" sz="4300" dirty="0"/>
              <a:t>• Elevens fraværshistorikk</a:t>
            </a:r>
          </a:p>
          <a:p>
            <a:pPr marL="342900" lvl="1" indent="0">
              <a:lnSpc>
                <a:spcPct val="120000"/>
              </a:lnSpc>
              <a:buNone/>
            </a:pPr>
            <a:r>
              <a:rPr lang="nb-NO" sz="4300" dirty="0"/>
              <a:t>• Om foreldrene vil sørge for egnet opplæring i permisjonstiden</a:t>
            </a:r>
          </a:p>
          <a:p>
            <a:pPr marL="342900" lvl="1" indent="0">
              <a:lnSpc>
                <a:spcPct val="120000"/>
              </a:lnSpc>
              <a:buNone/>
            </a:pPr>
            <a:r>
              <a:rPr lang="nb-NO" sz="4300" dirty="0"/>
              <a:t>• Hva eleven selv mener</a:t>
            </a:r>
          </a:p>
          <a:p>
            <a:pPr marL="342900" lvl="1" indent="0">
              <a:lnSpc>
                <a:spcPct val="120000"/>
              </a:lnSpc>
              <a:buNone/>
            </a:pPr>
            <a:r>
              <a:rPr lang="nb-NO" sz="4300" dirty="0"/>
              <a:t>• Hva som er det beste for eleven.</a:t>
            </a:r>
          </a:p>
          <a:p>
            <a:pPr indent="-171450">
              <a:lnSpc>
                <a:spcPct val="120000"/>
              </a:lnSpc>
            </a:pPr>
            <a:r>
              <a:rPr lang="nb-NO" sz="4600" dirty="0"/>
              <a:t>På grunn av saksbehandlingstiden som kreves for å gjennomføre en forsvarlighetsvurdering, må permisjonssøknader leveres minst 14 dager før ønsket permisjonsperiode.</a:t>
            </a:r>
          </a:p>
          <a:p>
            <a:pPr indent="-171450">
              <a:lnSpc>
                <a:spcPct val="120000"/>
              </a:lnSpc>
            </a:pPr>
            <a:r>
              <a:rPr lang="nb-NO" sz="4600" dirty="0"/>
              <a:t>Dersom permisjonssøknaden avslås, og foresatte likevel velger å ta eleven ut av opplæringen, må kontaktlærer informeres. I slike tilfeller vil fraværet bli registrert som udokumentert fravær.</a:t>
            </a:r>
          </a:p>
        </p:txBody>
      </p:sp>
    </p:spTree>
    <p:extLst>
      <p:ext uri="{BB962C8B-B14F-4D97-AF65-F5344CB8AC3E}">
        <p14:creationId xmlns:p14="http://schemas.microsoft.com/office/powerpoint/2010/main" val="351972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5EDE1C-458F-0C86-8C29-2482E10F024E}"/>
              </a:ext>
            </a:extLst>
          </p:cNvPr>
          <p:cNvSpPr>
            <a:spLocks noGrp="1"/>
          </p:cNvSpPr>
          <p:nvPr>
            <p:ph type="title"/>
          </p:nvPr>
        </p:nvSpPr>
        <p:spPr/>
        <p:txBody>
          <a:bodyPr/>
          <a:lstStyle/>
          <a:p>
            <a:r>
              <a:rPr lang="nb-NO" dirty="0"/>
              <a:t>TRAFIKKSIKKERHET</a:t>
            </a:r>
          </a:p>
        </p:txBody>
      </p:sp>
    </p:spTree>
    <p:extLst>
      <p:ext uri="{BB962C8B-B14F-4D97-AF65-F5344CB8AC3E}">
        <p14:creationId xmlns:p14="http://schemas.microsoft.com/office/powerpoint/2010/main" val="382445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F41E7-6117-BA9F-423A-0E58AF34ECAC}"/>
              </a:ext>
            </a:extLst>
          </p:cNvPr>
          <p:cNvSpPr>
            <a:spLocks noGrp="1"/>
          </p:cNvSpPr>
          <p:nvPr>
            <p:ph type="title"/>
          </p:nvPr>
        </p:nvSpPr>
        <p:spPr>
          <a:xfrm>
            <a:off x="523547" y="481693"/>
            <a:ext cx="6771213" cy="649249"/>
          </a:xfrm>
        </p:spPr>
        <p:txBody>
          <a:bodyPr>
            <a:normAutofit/>
          </a:bodyPr>
          <a:lstStyle/>
          <a:p>
            <a:r>
              <a:rPr lang="nb-NO" sz="2400" b="1" i="0" dirty="0">
                <a:solidFill>
                  <a:srgbClr val="000000"/>
                </a:solidFill>
                <a:effectLst/>
                <a:latin typeface="Calibri" panose="020F0502020204030204" pitchFamily="34" charset="0"/>
              </a:rPr>
              <a:t>Trafikksikkerhetsplan for barneskolene i Halden </a:t>
            </a:r>
            <a:r>
              <a:rPr lang="nb-NO" sz="2400" b="0" i="0" dirty="0">
                <a:solidFill>
                  <a:srgbClr val="000000"/>
                </a:solidFill>
                <a:effectLst/>
                <a:latin typeface="Calibri" panose="020F0502020204030204" pitchFamily="34" charset="0"/>
              </a:rPr>
              <a:t> </a:t>
            </a:r>
            <a:endParaRPr lang="nb-NO" sz="2400" dirty="0"/>
          </a:p>
        </p:txBody>
      </p:sp>
      <p:sp>
        <p:nvSpPr>
          <p:cNvPr id="3" name="Plassholder for innhold 2">
            <a:extLst>
              <a:ext uri="{FF2B5EF4-FFF2-40B4-BE49-F238E27FC236}">
                <a16:creationId xmlns:a16="http://schemas.microsoft.com/office/drawing/2014/main" id="{F3CD9F8E-C288-B7B4-0292-4C6DF4DAD48C}"/>
              </a:ext>
            </a:extLst>
          </p:cNvPr>
          <p:cNvSpPr>
            <a:spLocks noGrp="1"/>
          </p:cNvSpPr>
          <p:nvPr>
            <p:ph idx="1"/>
          </p:nvPr>
        </p:nvSpPr>
        <p:spPr>
          <a:xfrm>
            <a:off x="628650" y="1130942"/>
            <a:ext cx="7886700" cy="3530865"/>
          </a:xfrm>
        </p:spPr>
        <p:txBody>
          <a:bodyPr vert="horz" lIns="91440" tIns="45720" rIns="91440" bIns="45720" rtlCol="0" anchor="t">
            <a:normAutofit lnSpcReduction="10000"/>
          </a:bodyPr>
          <a:lstStyle/>
          <a:p>
            <a:pPr>
              <a:lnSpc>
                <a:spcPct val="100000"/>
              </a:lnSpc>
            </a:pPr>
            <a:r>
              <a:rPr lang="nb-NO" sz="1800" b="0" i="0" dirty="0">
                <a:solidFill>
                  <a:srgbClr val="000000"/>
                </a:solidFill>
                <a:effectLst/>
                <a:latin typeface="Calibri"/>
                <a:ea typeface="Calibri"/>
              </a:rPr>
              <a:t>Halden skolen har </a:t>
            </a:r>
            <a:r>
              <a:rPr lang="nb-NO" dirty="0">
                <a:solidFill>
                  <a:srgbClr val="000000"/>
                </a:solidFill>
                <a:latin typeface="Calibri"/>
                <a:ea typeface="Calibri"/>
              </a:rPr>
              <a:t>en egen plan for trafikksikkerhet, planen har som</a:t>
            </a:r>
            <a:r>
              <a:rPr lang="nb-NO" sz="1800" b="0" i="0" dirty="0">
                <a:solidFill>
                  <a:srgbClr val="000000"/>
                </a:solidFill>
                <a:effectLst/>
                <a:latin typeface="Calibri"/>
                <a:ea typeface="Calibri"/>
              </a:rPr>
              <a:t> mål å skape bevissthet rundt trafikksikkerhet gjennom opplæring som skaper gode holdninger blant våre elever. Barneskolene har utarbeidet en plan for arbeidet med trafikksikkerhet som en del av skolens virksomhet.   </a:t>
            </a:r>
          </a:p>
          <a:p>
            <a:pPr>
              <a:lnSpc>
                <a:spcPct val="100000"/>
              </a:lnSpc>
            </a:pPr>
            <a:endParaRPr lang="nb-NO" dirty="0"/>
          </a:p>
          <a:p>
            <a:r>
              <a:rPr lang="nb-NO" dirty="0"/>
              <a:t>Planen inneholder blant annet en trinnplan, eksempel fra trinnplanen: </a:t>
            </a:r>
          </a:p>
          <a:p>
            <a:pPr marL="285750" indent="-285750">
              <a:lnSpc>
                <a:spcPct val="100000"/>
              </a:lnSpc>
              <a:buFont typeface="Arial" panose="020B0604020202020204" pitchFamily="34" charset="0"/>
              <a:buChar char="•"/>
            </a:pPr>
            <a:r>
              <a:rPr lang="nb-NO" dirty="0"/>
              <a:t>For eksempel skal 2. trinn øve på: </a:t>
            </a:r>
            <a:r>
              <a:rPr lang="nn-NO" sz="1800" b="0" i="0" dirty="0">
                <a:solidFill>
                  <a:srgbClr val="000000"/>
                </a:solidFill>
                <a:effectLst/>
                <a:latin typeface="Calibri" panose="020F0502020204030204" pitchFamily="34" charset="0"/>
              </a:rPr>
              <a:t>Refleks og bruk av refleks og refleksvest. Trafikkskilt i nærområdet. Gå i nærområdet. </a:t>
            </a:r>
          </a:p>
          <a:p>
            <a:pPr marL="285750" indent="-285750" algn="l" rtl="0" fontAlgn="base">
              <a:lnSpc>
                <a:spcPct val="100000"/>
              </a:lnSpc>
              <a:buFont typeface="Arial" panose="020B0604020202020204" pitchFamily="34" charset="0"/>
              <a:buChar char="•"/>
            </a:pPr>
            <a:r>
              <a:rPr lang="nn-NO" dirty="0">
                <a:solidFill>
                  <a:srgbClr val="000000"/>
                </a:solidFill>
                <a:latin typeface="Calibri" panose="020F0502020204030204" pitchFamily="34" charset="0"/>
              </a:rPr>
              <a:t>7. trinn skal øve på: </a:t>
            </a:r>
            <a:r>
              <a:rPr lang="nb-NO" sz="1800" b="0" i="0" dirty="0">
                <a:solidFill>
                  <a:srgbClr val="000000"/>
                </a:solidFill>
                <a:effectLst/>
                <a:latin typeface="Calibri" panose="020F0502020204030204" pitchFamily="34" charset="0"/>
              </a:rPr>
              <a:t>trafikkopplæring på sykkel med fokus på trafikkregler, skiltgjenkjenning, hjelmbruk og blikkontakt med andre trafikanter, gjennomføre trafikktellinger – farlige steder og trafikkfrekvens, gjennomgå grunnleggende førstehjelp</a:t>
            </a:r>
            <a:endParaRPr lang="nb-NO" b="0" i="0" dirty="0">
              <a:solidFill>
                <a:srgbClr val="000000"/>
              </a:solidFill>
              <a:effectLst/>
              <a:latin typeface="Segoe UI" panose="020B0502040204020203" pitchFamily="34" charset="0"/>
            </a:endParaRPr>
          </a:p>
          <a:p>
            <a:pPr marL="285750" indent="-285750">
              <a:buFont typeface="Arial" panose="020B0604020202020204" pitchFamily="34" charset="0"/>
              <a:buChar char="•"/>
            </a:pPr>
            <a:endParaRPr lang="nn-NO" b="0" i="0" dirty="0">
              <a:solidFill>
                <a:srgbClr val="000000"/>
              </a:solidFill>
              <a:effectLst/>
              <a:latin typeface="Segoe UI" panose="020B0502040204020203" pitchFamily="34" charset="0"/>
            </a:endParaRPr>
          </a:p>
          <a:p>
            <a:endParaRPr lang="nb-NO" dirty="0"/>
          </a:p>
        </p:txBody>
      </p:sp>
    </p:spTree>
    <p:extLst>
      <p:ext uri="{BB962C8B-B14F-4D97-AF65-F5344CB8AC3E}">
        <p14:creationId xmlns:p14="http://schemas.microsoft.com/office/powerpoint/2010/main" val="77052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59E27-F844-B002-5E93-0F91351A19C6}"/>
              </a:ext>
            </a:extLst>
          </p:cNvPr>
          <p:cNvSpPr>
            <a:spLocks noGrp="1"/>
          </p:cNvSpPr>
          <p:nvPr>
            <p:ph type="title"/>
          </p:nvPr>
        </p:nvSpPr>
        <p:spPr>
          <a:xfrm>
            <a:off x="628650" y="291374"/>
            <a:ext cx="6771213" cy="649249"/>
          </a:xfrm>
        </p:spPr>
        <p:txBody>
          <a:bodyPr/>
          <a:lstStyle/>
          <a:p>
            <a:r>
              <a:rPr lang="nb-NO" dirty="0"/>
              <a:t>Kjøring og parkering ved Gimle skole</a:t>
            </a:r>
          </a:p>
        </p:txBody>
      </p:sp>
      <p:sp>
        <p:nvSpPr>
          <p:cNvPr id="10" name="Plassholder for innhold 9">
            <a:extLst>
              <a:ext uri="{FF2B5EF4-FFF2-40B4-BE49-F238E27FC236}">
                <a16:creationId xmlns:a16="http://schemas.microsoft.com/office/drawing/2014/main" id="{277B7730-92DC-9F04-529A-6721EC2ED56D}"/>
              </a:ext>
            </a:extLst>
          </p:cNvPr>
          <p:cNvSpPr>
            <a:spLocks noGrp="1"/>
          </p:cNvSpPr>
          <p:nvPr>
            <p:ph idx="1"/>
          </p:nvPr>
        </p:nvSpPr>
        <p:spPr>
          <a:xfrm>
            <a:off x="628650" y="940623"/>
            <a:ext cx="3198283" cy="3721184"/>
          </a:xfrm>
        </p:spPr>
        <p:txBody>
          <a:bodyPr>
            <a:normAutofit fontScale="92500" lnSpcReduction="20000"/>
          </a:bodyPr>
          <a:lstStyle/>
          <a:p>
            <a:r>
              <a:rPr lang="nb-NO" dirty="0"/>
              <a:t>Det er 30 km/t sone inn til skolen</a:t>
            </a:r>
          </a:p>
          <a:p>
            <a:r>
              <a:rPr lang="nb-NO" dirty="0"/>
              <a:t>Bruk parkering for foresatte når du følger barnet inn på skolen. Foresatte har parkering nærmest ishallen.</a:t>
            </a:r>
          </a:p>
          <a:p>
            <a:r>
              <a:rPr lang="nb-NO" dirty="0"/>
              <a:t>Barn kan slippes av eller hentes ved sykkelstativene i rundkjøringen. Ikke parker her.</a:t>
            </a:r>
          </a:p>
          <a:p>
            <a:r>
              <a:rPr lang="nb-NO" dirty="0"/>
              <a:t>Merk kjøremønsteret i rundkjøringen</a:t>
            </a:r>
          </a:p>
          <a:p>
            <a:r>
              <a:rPr lang="nb-NO" dirty="0"/>
              <a:t>Ansatte parkerer på anviste plasser nærmest inngangen. </a:t>
            </a:r>
          </a:p>
          <a:p>
            <a:endParaRPr lang="nb-NO" dirty="0"/>
          </a:p>
          <a:p>
            <a:r>
              <a:rPr lang="nb-NO" b="1" dirty="0"/>
              <a:t>Vær oppmerksom, vis hensyn, vi har ingen barn og miste.</a:t>
            </a:r>
          </a:p>
          <a:p>
            <a:endParaRPr lang="nb-NO" dirty="0"/>
          </a:p>
        </p:txBody>
      </p:sp>
      <p:pic>
        <p:nvPicPr>
          <p:cNvPr id="12" name="Bilde 11">
            <a:extLst>
              <a:ext uri="{FF2B5EF4-FFF2-40B4-BE49-F238E27FC236}">
                <a16:creationId xmlns:a16="http://schemas.microsoft.com/office/drawing/2014/main" id="{16A790C5-F891-C910-B46B-66DE292DF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13210" y="940623"/>
            <a:ext cx="4689477" cy="3580221"/>
          </a:xfrm>
          <a:prstGeom prst="rect">
            <a:avLst/>
          </a:prstGeom>
        </p:spPr>
      </p:pic>
    </p:spTree>
    <p:extLst>
      <p:ext uri="{BB962C8B-B14F-4D97-AF65-F5344CB8AC3E}">
        <p14:creationId xmlns:p14="http://schemas.microsoft.com/office/powerpoint/2010/main" val="359595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0509C5-F9EB-85BD-B777-030A05FADA13}"/>
              </a:ext>
            </a:extLst>
          </p:cNvPr>
          <p:cNvSpPr>
            <a:spLocks noGrp="1"/>
          </p:cNvSpPr>
          <p:nvPr>
            <p:ph type="title"/>
          </p:nvPr>
        </p:nvSpPr>
        <p:spPr/>
        <p:txBody>
          <a:bodyPr/>
          <a:lstStyle/>
          <a:p>
            <a:r>
              <a:rPr lang="nb-NO" dirty="0"/>
              <a:t>Opplæringsloven</a:t>
            </a:r>
            <a:br>
              <a:rPr lang="nb-NO" dirty="0"/>
            </a:br>
            <a:r>
              <a:rPr lang="nb-NO" dirty="0"/>
              <a:t>kapittel 12 </a:t>
            </a:r>
          </a:p>
        </p:txBody>
      </p:sp>
    </p:spTree>
    <p:extLst>
      <p:ext uri="{BB962C8B-B14F-4D97-AF65-F5344CB8AC3E}">
        <p14:creationId xmlns:p14="http://schemas.microsoft.com/office/powerpoint/2010/main" val="49125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75CEDE-6BCD-590E-23B0-748CC43EC602}"/>
              </a:ext>
            </a:extLst>
          </p:cNvPr>
          <p:cNvSpPr>
            <a:spLocks noGrp="1"/>
          </p:cNvSpPr>
          <p:nvPr>
            <p:ph type="title"/>
          </p:nvPr>
        </p:nvSpPr>
        <p:spPr>
          <a:xfrm>
            <a:off x="628650" y="289212"/>
            <a:ext cx="6771213" cy="649249"/>
          </a:xfrm>
        </p:spPr>
        <p:txBody>
          <a:bodyPr/>
          <a:lstStyle/>
          <a:p>
            <a:r>
              <a:rPr lang="nb-NO" dirty="0">
                <a:highlight>
                  <a:srgbClr val="FFFFFF"/>
                </a:highlight>
                <a:latin typeface="Roboto" panose="02000000000000000000" pitchFamily="2" charset="0"/>
              </a:rPr>
              <a:t>K</a:t>
            </a:r>
            <a:r>
              <a:rPr lang="nb-NO" sz="2800" b="0" i="0" dirty="0">
                <a:effectLst/>
                <a:highlight>
                  <a:srgbClr val="FFFFFF"/>
                </a:highlight>
                <a:latin typeface="Roboto" panose="02000000000000000000" pitchFamily="2" charset="0"/>
              </a:rPr>
              <a:t>apittel 12 i opplæringsloven</a:t>
            </a:r>
            <a:endParaRPr lang="nb-NO" dirty="0"/>
          </a:p>
        </p:txBody>
      </p:sp>
      <p:sp>
        <p:nvSpPr>
          <p:cNvPr id="3" name="Plassholder for innhold 2">
            <a:extLst>
              <a:ext uri="{FF2B5EF4-FFF2-40B4-BE49-F238E27FC236}">
                <a16:creationId xmlns:a16="http://schemas.microsoft.com/office/drawing/2014/main" id="{A925A76E-CC4D-77FF-C0BD-4340FB8A3BCE}"/>
              </a:ext>
            </a:extLst>
          </p:cNvPr>
          <p:cNvSpPr>
            <a:spLocks noGrp="1"/>
          </p:cNvSpPr>
          <p:nvPr>
            <p:ph idx="1"/>
          </p:nvPr>
        </p:nvSpPr>
        <p:spPr>
          <a:xfrm>
            <a:off x="628650" y="938461"/>
            <a:ext cx="7886700" cy="2884388"/>
          </a:xfrm>
        </p:spPr>
        <p:txBody>
          <a:bodyPr>
            <a:normAutofit/>
          </a:bodyPr>
          <a:lstStyle/>
          <a:p>
            <a:pPr>
              <a:lnSpc>
                <a:spcPct val="90000"/>
              </a:lnSpc>
            </a:pPr>
            <a:r>
              <a:rPr lang="nb-NO" sz="1400" b="1" i="0" dirty="0">
                <a:effectLst/>
                <a:highlight>
                  <a:srgbClr val="FFFFFF"/>
                </a:highlight>
                <a:latin typeface="Roboto" panose="02000000000000000000" pitchFamily="2" charset="0"/>
              </a:rPr>
              <a:t>Hovedpunkter i Kapittel 12:</a:t>
            </a:r>
            <a:endParaRPr lang="nb-NO" sz="1400" b="0" i="0" dirty="0">
              <a:effectLst/>
              <a:highlight>
                <a:srgbClr val="FFFFFF"/>
              </a:highlight>
              <a:latin typeface="Roboto" panose="02000000000000000000" pitchFamily="2" charset="0"/>
            </a:endParaRPr>
          </a:p>
          <a:p>
            <a:pPr lvl="1">
              <a:lnSpc>
                <a:spcPct val="90000"/>
              </a:lnSpc>
              <a:buFont typeface="Arial" panose="020B0604020202020204" pitchFamily="34" charset="0"/>
              <a:buChar char="•"/>
            </a:pPr>
            <a:r>
              <a:rPr lang="nb-NO" sz="1400" b="0" i="0" dirty="0">
                <a:effectLst/>
                <a:highlight>
                  <a:srgbClr val="FFFFFF"/>
                </a:highlight>
                <a:latin typeface="Roboto" panose="02000000000000000000" pitchFamily="2" charset="0"/>
              </a:rPr>
              <a:t>Kapittel 12 omhandler elevers rett til et trygt og godt skolemiljø og skolens ansvar for å sikre dette.</a:t>
            </a:r>
          </a:p>
          <a:p>
            <a:pPr lvl="1">
              <a:lnSpc>
                <a:spcPct val="90000"/>
              </a:lnSpc>
              <a:buFont typeface="Arial" panose="020B0604020202020204" pitchFamily="34" charset="0"/>
              <a:buChar char="•"/>
            </a:pPr>
            <a:r>
              <a:rPr lang="nb-NO" sz="1400" dirty="0">
                <a:highlight>
                  <a:srgbClr val="FFFFFF"/>
                </a:highlight>
                <a:latin typeface="Roboto" panose="02000000000000000000" pitchFamily="2" charset="0"/>
              </a:rPr>
              <a:t>S</a:t>
            </a:r>
            <a:r>
              <a:rPr lang="nb-NO" sz="1400" b="0" i="0" dirty="0">
                <a:effectLst/>
                <a:highlight>
                  <a:srgbClr val="FFFFFF"/>
                </a:highlight>
                <a:latin typeface="Roboto" panose="02000000000000000000" pitchFamily="2" charset="0"/>
              </a:rPr>
              <a:t>kolens ansvar for å forebygge, oppdage og håndtere problemer i skolemiljøet vektlegges.</a:t>
            </a:r>
          </a:p>
          <a:p>
            <a:pPr lvl="1">
              <a:lnSpc>
                <a:spcPct val="90000"/>
              </a:lnSpc>
              <a:buFont typeface="Arial" panose="020B0604020202020204" pitchFamily="34" charset="0"/>
              <a:buChar char="•"/>
            </a:pPr>
            <a:r>
              <a:rPr lang="nb-NO" sz="1400" b="0" i="0" dirty="0">
                <a:effectLst/>
                <a:highlight>
                  <a:srgbClr val="FFFFFF"/>
                </a:highlight>
                <a:latin typeface="Roboto" panose="02000000000000000000" pitchFamily="2" charset="0"/>
              </a:rPr>
              <a:t>Det inkluderer skolens plikt til å gripe inn mot krenkelser som mobbing, diskriminering, vold eller rasisme.</a:t>
            </a:r>
          </a:p>
          <a:p>
            <a:pPr lvl="1">
              <a:lnSpc>
                <a:spcPct val="90000"/>
              </a:lnSpc>
              <a:buFont typeface="Arial" panose="020B0604020202020204" pitchFamily="34" charset="0"/>
              <a:buChar char="•"/>
            </a:pPr>
            <a:r>
              <a:rPr lang="nb-NO" sz="1400" b="0" i="0" dirty="0">
                <a:effectLst/>
                <a:highlight>
                  <a:srgbClr val="FFFFFF"/>
                </a:highlight>
                <a:latin typeface="Roboto" panose="02000000000000000000" pitchFamily="2" charset="0"/>
              </a:rPr>
              <a:t>Kapittel 12 forsterker også skolens forpliktelse til å arbeide systematisk for å fremme helse, miljø og sikkerhet for elevene.</a:t>
            </a:r>
          </a:p>
          <a:p>
            <a:endParaRPr lang="nb-NO" dirty="0"/>
          </a:p>
        </p:txBody>
      </p:sp>
      <p:pic>
        <p:nvPicPr>
          <p:cNvPr id="9" name="Bilde 8">
            <a:extLst>
              <a:ext uri="{FF2B5EF4-FFF2-40B4-BE49-F238E27FC236}">
                <a16:creationId xmlns:a16="http://schemas.microsoft.com/office/drawing/2014/main" id="{A84CC65E-F6C8-7C23-3642-655A9E288F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8650" y="3297861"/>
            <a:ext cx="7459116" cy="943107"/>
          </a:xfrm>
          <a:prstGeom prst="rect">
            <a:avLst/>
          </a:prstGeom>
        </p:spPr>
      </p:pic>
      <p:pic>
        <p:nvPicPr>
          <p:cNvPr id="7" name="Bilde 6">
            <a:extLst>
              <a:ext uri="{FF2B5EF4-FFF2-40B4-BE49-F238E27FC236}">
                <a16:creationId xmlns:a16="http://schemas.microsoft.com/office/drawing/2014/main" id="{ACAA841C-C667-0B03-74C9-4A97982C1B26}"/>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5454869" y="2706698"/>
            <a:ext cx="2287201" cy="1112126"/>
          </a:xfrm>
          <a:prstGeom prst="rect">
            <a:avLst/>
          </a:prstGeom>
        </p:spPr>
      </p:pic>
    </p:spTree>
    <p:extLst>
      <p:ext uri="{BB962C8B-B14F-4D97-AF65-F5344CB8AC3E}">
        <p14:creationId xmlns:p14="http://schemas.microsoft.com/office/powerpoint/2010/main" val="95143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6D6E4-2D7F-E2E4-9BAB-C547451A4245}"/>
              </a:ext>
            </a:extLst>
          </p:cNvPr>
          <p:cNvSpPr>
            <a:spLocks noGrp="1"/>
          </p:cNvSpPr>
          <p:nvPr>
            <p:ph type="title"/>
          </p:nvPr>
        </p:nvSpPr>
        <p:spPr>
          <a:xfrm>
            <a:off x="664042" y="376237"/>
            <a:ext cx="6771213" cy="649249"/>
          </a:xfrm>
        </p:spPr>
        <p:txBody>
          <a:bodyPr/>
          <a:lstStyle/>
          <a:p>
            <a:r>
              <a:rPr lang="nb-NO" dirty="0"/>
              <a:t>Kapittel 12 i opplæringsloven</a:t>
            </a:r>
          </a:p>
        </p:txBody>
      </p:sp>
      <p:pic>
        <p:nvPicPr>
          <p:cNvPr id="7" name="Plassholder for innhold 6">
            <a:extLst>
              <a:ext uri="{FF2B5EF4-FFF2-40B4-BE49-F238E27FC236}">
                <a16:creationId xmlns:a16="http://schemas.microsoft.com/office/drawing/2014/main" id="{7DE1A0C6-F4CE-74BA-C4F1-90821D8C618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564059" y="1665644"/>
            <a:ext cx="2862569" cy="2884488"/>
          </a:xfrm>
          <a:prstGeom prst="rect">
            <a:avLst/>
          </a:prstGeom>
        </p:spPr>
      </p:pic>
      <p:pic>
        <p:nvPicPr>
          <p:cNvPr id="8" name="Bilde 7">
            <a:extLst>
              <a:ext uri="{FF2B5EF4-FFF2-40B4-BE49-F238E27FC236}">
                <a16:creationId xmlns:a16="http://schemas.microsoft.com/office/drawing/2014/main" id="{58EBBDB9-B4A0-85DC-6C7B-5AD9503CB7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1153" y="1147085"/>
            <a:ext cx="4745311" cy="3620178"/>
          </a:xfrm>
          <a:prstGeom prst="rect">
            <a:avLst/>
          </a:prstGeom>
        </p:spPr>
      </p:pic>
    </p:spTree>
    <p:extLst>
      <p:ext uri="{BB962C8B-B14F-4D97-AF65-F5344CB8AC3E}">
        <p14:creationId xmlns:p14="http://schemas.microsoft.com/office/powerpoint/2010/main" val="5746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7F22B-40B9-8F45-8A36-98BA118D7449}"/>
              </a:ext>
            </a:extLst>
          </p:cNvPr>
          <p:cNvSpPr>
            <a:spLocks noGrp="1"/>
          </p:cNvSpPr>
          <p:nvPr>
            <p:ph type="title"/>
          </p:nvPr>
        </p:nvSpPr>
        <p:spPr/>
        <p:txBody>
          <a:bodyPr>
            <a:normAutofit/>
          </a:bodyPr>
          <a:lstStyle/>
          <a:p>
            <a:r>
              <a:rPr lang="nb-NO" sz="2700" dirty="0">
                <a:solidFill>
                  <a:schemeClr val="accent1"/>
                </a:solidFill>
                <a:ea typeface="Roboto"/>
              </a:rPr>
              <a:t>Melde saken til statsforvalteren</a:t>
            </a:r>
            <a:endParaRPr lang="nb-NO" dirty="0">
              <a:solidFill>
                <a:schemeClr val="accent1"/>
              </a:solidFill>
              <a:ea typeface="Roboto"/>
            </a:endParaRPr>
          </a:p>
        </p:txBody>
      </p:sp>
      <p:sp>
        <p:nvSpPr>
          <p:cNvPr id="2" name="Content Placeholder 1">
            <a:extLst>
              <a:ext uri="{FF2B5EF4-FFF2-40B4-BE49-F238E27FC236}">
                <a16:creationId xmlns:a16="http://schemas.microsoft.com/office/drawing/2014/main" id="{77E3C0F8-7EE1-8148-B3D3-5C1EA3E49B0C}"/>
              </a:ext>
            </a:extLst>
          </p:cNvPr>
          <p:cNvSpPr>
            <a:spLocks noGrp="1"/>
          </p:cNvSpPr>
          <p:nvPr>
            <p:ph sz="half" idx="1"/>
          </p:nvPr>
        </p:nvSpPr>
        <p:spPr>
          <a:xfrm>
            <a:off x="472500" y="1199991"/>
            <a:ext cx="4221568" cy="3209457"/>
          </a:xfrm>
        </p:spPr>
        <p:txBody>
          <a:bodyPr vert="horz" lIns="67500" tIns="34290" rIns="68580" bIns="34290" rtlCol="0" anchor="t">
            <a:normAutofit/>
          </a:bodyPr>
          <a:lstStyle/>
          <a:p>
            <a:r>
              <a:rPr lang="nb-NO" dirty="0"/>
              <a:t>Hvis du mener at skolen ikke har gjort nok, kan du melde saken til statsforvalteren.</a:t>
            </a:r>
          </a:p>
          <a:p>
            <a:pPr marL="285750" indent="-285750">
              <a:buFont typeface="Arial" panose="020B0604020202020204" pitchFamily="34" charset="0"/>
              <a:buChar char="•"/>
            </a:pPr>
            <a:r>
              <a:rPr lang="nb-NO" dirty="0"/>
              <a:t>Først må du ta opp saken med rektor.</a:t>
            </a:r>
          </a:p>
          <a:p>
            <a:pPr marL="285750" indent="-285750">
              <a:buFont typeface="Arial" panose="020B0604020202020204" pitchFamily="34" charset="0"/>
              <a:buChar char="•"/>
            </a:pPr>
            <a:r>
              <a:rPr lang="nb-NO" dirty="0"/>
              <a:t>Det må ha gått minst en uke fra du tok opp saken med rektor. </a:t>
            </a:r>
          </a:p>
          <a:p>
            <a:pPr marL="285750" indent="-285750">
              <a:buFont typeface="Arial" panose="020B0604020202020204" pitchFamily="34" charset="0"/>
              <a:buChar char="•"/>
            </a:pPr>
            <a:r>
              <a:rPr lang="nb-NO" dirty="0"/>
              <a:t>Saken må gjelde skolemiljøet på den skolen eleven går på nå. </a:t>
            </a:r>
          </a:p>
          <a:p>
            <a:pPr marL="285750" indent="-285750">
              <a:buFont typeface="Arial" panose="020B0604020202020204" pitchFamily="34" charset="0"/>
              <a:buChar char="•"/>
            </a:pPr>
            <a:r>
              <a:rPr lang="nb-NO" dirty="0"/>
              <a:t>I helt spesielle tilfeller kan du uansett ta kontakt med statsforvalteren.</a:t>
            </a:r>
          </a:p>
          <a:p>
            <a:endParaRPr lang="nb-NO" dirty="0"/>
          </a:p>
          <a:p>
            <a:endParaRPr lang="nb-NO" dirty="0"/>
          </a:p>
        </p:txBody>
      </p:sp>
      <p:sp>
        <p:nvSpPr>
          <p:cNvPr id="3" name="Content Placeholder 2">
            <a:extLst>
              <a:ext uri="{FF2B5EF4-FFF2-40B4-BE49-F238E27FC236}">
                <a16:creationId xmlns:a16="http://schemas.microsoft.com/office/drawing/2014/main" id="{832C9D62-952E-8F40-B38E-B19FF6E85611}"/>
              </a:ext>
            </a:extLst>
          </p:cNvPr>
          <p:cNvSpPr>
            <a:spLocks noGrp="1"/>
          </p:cNvSpPr>
          <p:nvPr>
            <p:ph type="body" sz="quarter" idx="26"/>
          </p:nvPr>
        </p:nvSpPr>
        <p:spPr>
          <a:xfrm>
            <a:off x="5740845" y="1214814"/>
            <a:ext cx="2761743" cy="1090448"/>
          </a:xfrm>
        </p:spPr>
        <p:txBody>
          <a:bodyPr>
            <a:normAutofit/>
          </a:bodyPr>
          <a:lstStyle/>
          <a:p>
            <a:r>
              <a:rPr lang="nb-NO" sz="1200" dirty="0">
                <a:ea typeface="Roboto"/>
                <a:cs typeface="Calibri"/>
              </a:rPr>
              <a:t>Statsforvalteren skal finne ut om skolen har oppfylt aktivitetsplikten sin, og bestemme hva skolen skal gjøre for at eleven får det trygt og godt på skolen</a:t>
            </a:r>
            <a:r>
              <a:rPr lang="nb-NO" sz="1200" dirty="0">
                <a:ea typeface="Roboto"/>
              </a:rPr>
              <a:t>.</a:t>
            </a:r>
          </a:p>
        </p:txBody>
      </p:sp>
      <p:pic>
        <p:nvPicPr>
          <p:cNvPr id="6" name="Bilde 5">
            <a:extLst>
              <a:ext uri="{FF2B5EF4-FFF2-40B4-BE49-F238E27FC236}">
                <a16:creationId xmlns:a16="http://schemas.microsoft.com/office/drawing/2014/main" id="{1D26FB8C-6739-4D84-A06C-0B807766AE4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067" y="2960191"/>
            <a:ext cx="3808521" cy="1554005"/>
          </a:xfrm>
          <a:prstGeom prst="rect">
            <a:avLst/>
          </a:prstGeom>
        </p:spPr>
      </p:pic>
    </p:spTree>
    <p:extLst>
      <p:ext uri="{BB962C8B-B14F-4D97-AF65-F5344CB8AC3E}">
        <p14:creationId xmlns:p14="http://schemas.microsoft.com/office/powerpoint/2010/main" val="74004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64E9EE-89B9-D6A3-2A92-3062F0260662}"/>
              </a:ext>
            </a:extLst>
          </p:cNvPr>
          <p:cNvSpPr>
            <a:spLocks noGrp="1"/>
          </p:cNvSpPr>
          <p:nvPr>
            <p:ph type="title"/>
          </p:nvPr>
        </p:nvSpPr>
        <p:spPr/>
        <p:txBody>
          <a:bodyPr/>
          <a:lstStyle/>
          <a:p>
            <a:r>
              <a:rPr lang="nb-NO" dirty="0"/>
              <a:t>Skolefravær</a:t>
            </a:r>
          </a:p>
        </p:txBody>
      </p:sp>
    </p:spTree>
    <p:extLst>
      <p:ext uri="{BB962C8B-B14F-4D97-AF65-F5344CB8AC3E}">
        <p14:creationId xmlns:p14="http://schemas.microsoft.com/office/powerpoint/2010/main" val="122484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DAD15-3A07-3F9E-3A39-F0CD6D375597}"/>
              </a:ext>
            </a:extLst>
          </p:cNvPr>
          <p:cNvSpPr>
            <a:spLocks noGrp="1"/>
          </p:cNvSpPr>
          <p:nvPr>
            <p:ph type="title"/>
          </p:nvPr>
        </p:nvSpPr>
        <p:spPr>
          <a:xfrm>
            <a:off x="628650" y="750818"/>
            <a:ext cx="6771213" cy="649249"/>
          </a:xfrm>
        </p:spPr>
        <p:txBody>
          <a:bodyPr/>
          <a:lstStyle/>
          <a:p>
            <a:r>
              <a:rPr lang="nb-NO" dirty="0"/>
              <a:t>Skolefravær</a:t>
            </a:r>
          </a:p>
        </p:txBody>
      </p:sp>
      <p:sp>
        <p:nvSpPr>
          <p:cNvPr id="3" name="Plassholder for innhold 2">
            <a:extLst>
              <a:ext uri="{FF2B5EF4-FFF2-40B4-BE49-F238E27FC236}">
                <a16:creationId xmlns:a16="http://schemas.microsoft.com/office/drawing/2014/main" id="{5BBF6C00-9D13-4506-45BE-183A0A5EA87C}"/>
              </a:ext>
            </a:extLst>
          </p:cNvPr>
          <p:cNvSpPr>
            <a:spLocks noGrp="1"/>
          </p:cNvSpPr>
          <p:nvPr>
            <p:ph idx="1"/>
          </p:nvPr>
        </p:nvSpPr>
        <p:spPr/>
        <p:txBody>
          <a:bodyPr>
            <a:normAutofit/>
          </a:bodyPr>
          <a:lstStyle/>
          <a:p>
            <a:pPr marL="285750" indent="-285750">
              <a:buFontTx/>
              <a:buChar char="-"/>
            </a:pPr>
            <a:r>
              <a:rPr lang="nb-NO" dirty="0"/>
              <a:t>I opplæringsloven § 10-6 står det: ​"Kommunen og fylkeskommunen skal </a:t>
            </a:r>
            <a:r>
              <a:rPr lang="nb-NO" dirty="0" err="1"/>
              <a:t>sørgje</a:t>
            </a:r>
            <a:r>
              <a:rPr lang="nb-NO" dirty="0"/>
              <a:t> for at </a:t>
            </a:r>
            <a:r>
              <a:rPr lang="nb-NO" dirty="0" err="1"/>
              <a:t>elevar</a:t>
            </a:r>
            <a:r>
              <a:rPr lang="nb-NO" dirty="0"/>
              <a:t> med </a:t>
            </a:r>
            <a:r>
              <a:rPr lang="nb-NO" dirty="0" err="1"/>
              <a:t>fråvær</a:t>
            </a:r>
            <a:r>
              <a:rPr lang="nb-NO" dirty="0"/>
              <a:t> </a:t>
            </a:r>
            <a:r>
              <a:rPr lang="nb-NO" dirty="0" err="1"/>
              <a:t>frå</a:t>
            </a:r>
            <a:r>
              <a:rPr lang="nb-NO" dirty="0"/>
              <a:t> opplæringa blir </a:t>
            </a:r>
            <a:r>
              <a:rPr lang="nb-NO" dirty="0" err="1"/>
              <a:t>følgde</a:t>
            </a:r>
            <a:r>
              <a:rPr lang="nb-NO" dirty="0"/>
              <a:t> opp». Dette gjelder fra første dag, det er derfor viktig å varsle skolen så fort man kan ved sykdom eller annet fravær. </a:t>
            </a:r>
          </a:p>
          <a:p>
            <a:pPr marL="285750" indent="-285750">
              <a:buFontTx/>
              <a:buChar char="-"/>
            </a:pPr>
            <a:r>
              <a:rPr lang="nb-NO" dirty="0"/>
              <a:t>Det blir sendt ut automatiske varsler i Visma Flyt Skole ved:</a:t>
            </a:r>
          </a:p>
          <a:p>
            <a:pPr marL="800100" lvl="1" indent="-285750">
              <a:buFontTx/>
              <a:buChar char="-"/>
            </a:pPr>
            <a:r>
              <a:rPr lang="nb-NO" dirty="0"/>
              <a:t>5 dager fravær</a:t>
            </a:r>
          </a:p>
          <a:p>
            <a:pPr marL="800100" lvl="1" indent="-285750">
              <a:buFontTx/>
              <a:buChar char="-"/>
            </a:pPr>
            <a:r>
              <a:rPr lang="nb-NO" dirty="0"/>
              <a:t>10 dager fravær</a:t>
            </a:r>
          </a:p>
          <a:p>
            <a:pPr marL="285750" indent="-285750">
              <a:buFontTx/>
              <a:buChar char="-"/>
            </a:pPr>
            <a:r>
              <a:rPr lang="nb-NO" dirty="0"/>
              <a:t>Dette er først og fremst ment som en informasjon og et varsel til hjemmet om fraværet. Kontaktlærer tar kontakt dersom skolen er bekymret for fraværet. </a:t>
            </a:r>
          </a:p>
        </p:txBody>
      </p:sp>
    </p:spTree>
    <p:extLst>
      <p:ext uri="{BB962C8B-B14F-4D97-AF65-F5344CB8AC3E}">
        <p14:creationId xmlns:p14="http://schemas.microsoft.com/office/powerpoint/2010/main" val="20993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136E-967C-D5DF-B143-CFBE6D97BD7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BA3692A-E3C0-004A-F14B-DA86F3A1D16A}"/>
              </a:ext>
            </a:extLst>
          </p:cNvPr>
          <p:cNvSpPr>
            <a:spLocks noGrp="1"/>
          </p:cNvSpPr>
          <p:nvPr>
            <p:ph type="title"/>
          </p:nvPr>
        </p:nvSpPr>
        <p:spPr>
          <a:xfrm>
            <a:off x="359780" y="146718"/>
            <a:ext cx="6771213" cy="649249"/>
          </a:xfrm>
        </p:spPr>
        <p:txBody>
          <a:bodyPr/>
          <a:lstStyle/>
          <a:p>
            <a:r>
              <a:rPr lang="nb-NO" dirty="0"/>
              <a:t>Oppfølging av skolefravær</a:t>
            </a:r>
          </a:p>
        </p:txBody>
      </p:sp>
      <p:sp>
        <p:nvSpPr>
          <p:cNvPr id="10" name="TekstSylinder 9">
            <a:extLst>
              <a:ext uri="{FF2B5EF4-FFF2-40B4-BE49-F238E27FC236}">
                <a16:creationId xmlns:a16="http://schemas.microsoft.com/office/drawing/2014/main" id="{A37A4426-E952-1EED-93AC-111EE112463F}"/>
              </a:ext>
            </a:extLst>
          </p:cNvPr>
          <p:cNvSpPr txBox="1"/>
          <p:nvPr/>
        </p:nvSpPr>
        <p:spPr>
          <a:xfrm>
            <a:off x="397657" y="896183"/>
            <a:ext cx="4836730" cy="3831818"/>
          </a:xfrm>
          <a:prstGeom prst="rect">
            <a:avLst/>
          </a:prstGeom>
          <a:noFill/>
        </p:spPr>
        <p:txBody>
          <a:bodyPr wrap="square" lIns="91440" tIns="45720" rIns="91440" bIns="45720" anchor="t">
            <a:spAutoFit/>
          </a:bodyPr>
          <a:lstStyle/>
          <a:p>
            <a:r>
              <a:rPr lang="nb-NO" dirty="0">
                <a:ea typeface="Calibri"/>
                <a:cs typeface="Calibri"/>
              </a:rPr>
              <a:t>Stort fravær fra skolen kan få alvorlige faglige og sosiale konsekvenser både på kort og lang sikt for den enkelte elev. Årsakene til bekymringsfullt fravær er ofte sammensatte, og forskning viser at det kan være mange grunner til at elever er borte fra skolen.</a:t>
            </a:r>
          </a:p>
          <a:p>
            <a:endParaRPr lang="nb-NO" dirty="0">
              <a:ea typeface="Calibri"/>
              <a:cs typeface="Calibri"/>
            </a:endParaRPr>
          </a:p>
          <a:p>
            <a:r>
              <a:rPr lang="nb-NO" dirty="0">
                <a:ea typeface="Calibri"/>
                <a:cs typeface="Calibri"/>
              </a:rPr>
              <a:t>I Halden kommune har vi en egen Handlingsplan for oppfølging av skolefravær. Planen deles inn i to ulike nivåer:</a:t>
            </a:r>
          </a:p>
          <a:p>
            <a:pPr lvl="1"/>
            <a:r>
              <a:rPr lang="nb-NO" dirty="0">
                <a:ea typeface="Calibri"/>
                <a:cs typeface="Calibri"/>
              </a:rPr>
              <a:t>Nivå 1: Forebyggende innsats ved tidlige tegn på bekymringsfullt fravær</a:t>
            </a:r>
          </a:p>
          <a:p>
            <a:pPr lvl="1"/>
            <a:r>
              <a:rPr lang="nb-NO" dirty="0">
                <a:ea typeface="Calibri"/>
                <a:cs typeface="Calibri"/>
              </a:rPr>
              <a:t>Nivå 2: Bekymringsfullt skolefravær</a:t>
            </a:r>
          </a:p>
          <a:p>
            <a:pPr lvl="1"/>
            <a:endParaRPr lang="nb-NO" dirty="0">
              <a:ea typeface="Calibri"/>
              <a:cs typeface="Calibri"/>
            </a:endParaRPr>
          </a:p>
          <a:p>
            <a:r>
              <a:rPr lang="nb-NO" dirty="0">
                <a:ea typeface="Calibri"/>
                <a:cs typeface="Calibri"/>
              </a:rPr>
              <a:t>Det er spesielt viktig med tett samarbeid mellom skole og hjem på nivå 1, hvor det settes inn tiltak for å hindre at fraværet utvikler seg til å bli bekymringsfullt. </a:t>
            </a:r>
          </a:p>
          <a:p>
            <a:r>
              <a:rPr lang="nb-NO" dirty="0">
                <a:ea typeface="Calibri"/>
                <a:cs typeface="Calibri"/>
              </a:rPr>
              <a:t>Selv om fravær på grunn av operasjon eller influensa ikke nødvendigvis regnes som bekymringsfullt, er uansett samarbeidet mellom skole og hjem viktig ved lengre fravær.</a:t>
            </a:r>
          </a:p>
        </p:txBody>
      </p:sp>
      <p:pic>
        <p:nvPicPr>
          <p:cNvPr id="8" name="Plassholder for innhold 7">
            <a:extLst>
              <a:ext uri="{FF2B5EF4-FFF2-40B4-BE49-F238E27FC236}">
                <a16:creationId xmlns:a16="http://schemas.microsoft.com/office/drawing/2014/main" id="{7035AB45-FBA4-4B4A-A7CB-FE12FEDE278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511499" y="1172362"/>
            <a:ext cx="3238989" cy="2667113"/>
          </a:xfrm>
        </p:spPr>
      </p:pic>
    </p:spTree>
    <p:extLst>
      <p:ext uri="{BB962C8B-B14F-4D97-AF65-F5344CB8AC3E}">
        <p14:creationId xmlns:p14="http://schemas.microsoft.com/office/powerpoint/2010/main" val="371877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48AA86-05E5-5C3D-9854-AED334DCAAD2}"/>
              </a:ext>
            </a:extLst>
          </p:cNvPr>
          <p:cNvSpPr>
            <a:spLocks noGrp="1"/>
          </p:cNvSpPr>
          <p:nvPr>
            <p:ph type="title"/>
          </p:nvPr>
        </p:nvSpPr>
        <p:spPr>
          <a:xfrm>
            <a:off x="993468" y="428978"/>
            <a:ext cx="7310532" cy="1196622"/>
          </a:xfrm>
        </p:spPr>
        <p:txBody>
          <a:bodyPr/>
          <a:lstStyle/>
          <a:p>
            <a:r>
              <a:rPr lang="nb-NO" dirty="0"/>
              <a:t>Forskrift om permisjon</a:t>
            </a:r>
          </a:p>
        </p:txBody>
      </p:sp>
      <p:pic>
        <p:nvPicPr>
          <p:cNvPr id="7" name="Bilde 6">
            <a:extLst>
              <a:ext uri="{FF2B5EF4-FFF2-40B4-BE49-F238E27FC236}">
                <a16:creationId xmlns:a16="http://schemas.microsoft.com/office/drawing/2014/main" id="{F8AE7955-58DD-DBC2-24D7-040C2117C5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50786" y="1779549"/>
            <a:ext cx="6620799" cy="3124636"/>
          </a:xfrm>
          <a:prstGeom prst="rect">
            <a:avLst/>
          </a:prstGeom>
        </p:spPr>
      </p:pic>
    </p:spTree>
    <p:extLst>
      <p:ext uri="{BB962C8B-B14F-4D97-AF65-F5344CB8AC3E}">
        <p14:creationId xmlns:p14="http://schemas.microsoft.com/office/powerpoint/2010/main" val="326488150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smal-v.0.0.7.potx" id="{D472DA45-2E66-4506-8C6B-1986282F01E9}" vid="{52CC6DDE-4E46-4950-B177-3D29621438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2356613ED7984581E77DACA8ED9194" ma:contentTypeVersion="4" ma:contentTypeDescription="Opprett et nytt dokument." ma:contentTypeScope="" ma:versionID="d967cd148ae159b0354a10290a77b51e">
  <xsd:schema xmlns:xsd="http://www.w3.org/2001/XMLSchema" xmlns:xs="http://www.w3.org/2001/XMLSchema" xmlns:p="http://schemas.microsoft.com/office/2006/metadata/properties" xmlns:ns2="65326554-708a-46a0-8795-e4feee6d14c5" targetNamespace="http://schemas.microsoft.com/office/2006/metadata/properties" ma:root="true" ma:fieldsID="8de97723d0483b4b5a42246e918a2400" ns2:_="">
    <xsd:import namespace="65326554-708a-46a0-8795-e4feee6d14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26554-708a-46a0-8795-e4feee6d1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38709-64CD-4098-863B-F94F7C3E3D3D}">
  <ds:schemaRefs>
    <ds:schemaRef ds:uri="http://schemas.microsoft.com/sharepoint/v3/contenttype/forms"/>
  </ds:schemaRefs>
</ds:datastoreItem>
</file>

<file path=customXml/itemProps2.xml><?xml version="1.0" encoding="utf-8"?>
<ds:datastoreItem xmlns:ds="http://schemas.openxmlformats.org/officeDocument/2006/customXml" ds:itemID="{B741801E-32AF-4870-AA10-A6E30BF050E0}">
  <ds:schemaRefs>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65326554-708a-46a0-8795-e4feee6d14c5"/>
    <ds:schemaRef ds:uri="http://purl.org/dc/terms/"/>
  </ds:schemaRefs>
</ds:datastoreItem>
</file>

<file path=customXml/itemProps3.xml><?xml version="1.0" encoding="utf-8"?>
<ds:datastoreItem xmlns:ds="http://schemas.openxmlformats.org/officeDocument/2006/customXml" ds:itemID="{DD7B4436-BAFE-40A5-AF0D-1F7EAC71E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326554-708a-46a0-8795-e4feee6d14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 Halden kommune</Template>
  <TotalTime>561</TotalTime>
  <Words>1194</Words>
  <Application>Microsoft Office PowerPoint</Application>
  <PresentationFormat>Skjermfremvisning (16:9)</PresentationFormat>
  <Paragraphs>91</Paragraphs>
  <Slides>16</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16</vt:i4>
      </vt:variant>
    </vt:vector>
  </HeadingPairs>
  <TitlesOfParts>
    <vt:vector size="23" baseType="lpstr">
      <vt:lpstr>Arial</vt:lpstr>
      <vt:lpstr>Calibri</vt:lpstr>
      <vt:lpstr>Roboto</vt:lpstr>
      <vt:lpstr>Segoe UI</vt:lpstr>
      <vt:lpstr>Source Sans Pro</vt:lpstr>
      <vt:lpstr>Source Sans Pro Semibold</vt:lpstr>
      <vt:lpstr>Office-tema</vt:lpstr>
      <vt:lpstr>Felles informasjon - foreldremøter Gimle skole  våren 2025</vt:lpstr>
      <vt:lpstr>Opplæringsloven kapittel 12 </vt:lpstr>
      <vt:lpstr>Kapittel 12 i opplæringsloven</vt:lpstr>
      <vt:lpstr>Kapittel 12 i opplæringsloven</vt:lpstr>
      <vt:lpstr>Melde saken til statsforvalteren</vt:lpstr>
      <vt:lpstr>Skolefravær</vt:lpstr>
      <vt:lpstr>Skolefravær</vt:lpstr>
      <vt:lpstr>Oppfølging av skolefravær</vt:lpstr>
      <vt:lpstr>Forskrift om permisjon</vt:lpstr>
      <vt:lpstr>Forskrift om permisjon fra skolen</vt:lpstr>
      <vt:lpstr>§ 7. Om når skolen kan gi permisjon </vt:lpstr>
      <vt:lpstr>§ 8. Om når skolen ikke skal gi permisjon</vt:lpstr>
      <vt:lpstr>Rektor fatter enkeltvedtak om permisjon etter en forsvarlighetsvurdering (§6 i forskriften) </vt:lpstr>
      <vt:lpstr>TRAFIKKSIKKERHET</vt:lpstr>
      <vt:lpstr>Trafikksikkerhetsplan for barneskolene i Halden  </vt:lpstr>
      <vt:lpstr>Kjøring og parkering ved Gimle skole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 Anneth Hallman</dc:creator>
  <cp:lastModifiedBy>Linda Anneth Hallman</cp:lastModifiedBy>
  <cp:revision>17</cp:revision>
  <dcterms:created xsi:type="dcterms:W3CDTF">2021-08-25T09:52:07Z</dcterms:created>
  <dcterms:modified xsi:type="dcterms:W3CDTF">2025-02-13T06:42:26Z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0x010100B82356613ED7984581E77DACA8ED9194</vt:lpwstr>
  </property>
</Properties>
</file>