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3"/>
  </p:notesMasterIdLst>
  <p:handoutMasterIdLst>
    <p:handoutMasterId r:id="rId24"/>
  </p:handoutMasterIdLst>
  <p:sldIdLst>
    <p:sldId id="346" r:id="rId5"/>
    <p:sldId id="300" r:id="rId6"/>
    <p:sldId id="335" r:id="rId7"/>
    <p:sldId id="336" r:id="rId8"/>
    <p:sldId id="328" r:id="rId9"/>
    <p:sldId id="329" r:id="rId10"/>
    <p:sldId id="333" r:id="rId11"/>
    <p:sldId id="334" r:id="rId12"/>
    <p:sldId id="313" r:id="rId13"/>
    <p:sldId id="339" r:id="rId14"/>
    <p:sldId id="338" r:id="rId15"/>
    <p:sldId id="340" r:id="rId16"/>
    <p:sldId id="331" r:id="rId17"/>
    <p:sldId id="342" r:id="rId18"/>
    <p:sldId id="344" r:id="rId19"/>
    <p:sldId id="348" r:id="rId20"/>
    <p:sldId id="345" r:id="rId21"/>
    <p:sldId id="347" r:id="rId22"/>
  </p:sldIdLst>
  <p:sldSz cx="9144000" cy="5143500" type="screen16x9"/>
  <p:notesSz cx="6858000" cy="9144000"/>
  <p:defaultText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ADA5"/>
    <a:srgbClr val="E5554F"/>
    <a:srgbClr val="FFBF3F"/>
    <a:srgbClr val="6BCABA"/>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959457-B99E-40E0-A145-68D3E8424051}" v="23" dt="2025-05-22T17:11:07.855"/>
    <p1510:client id="{877948D7-4F6A-4A5C-929E-24E57FEB7014}" v="126" dt="2025-05-22T11:17:48.733"/>
    <p1510:client id="{A9664350-49AC-46BB-A380-6BB63C997BFE}" v="48" dt="2025-05-22T11:12:16.893"/>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8"/>
  </p:normalViewPr>
  <p:slideViewPr>
    <p:cSldViewPr snapToGrid="0" snapToObjects="1">
      <p:cViewPr varScale="1">
        <p:scale>
          <a:sx n="91" d="100"/>
          <a:sy n="91" d="100"/>
        </p:scale>
        <p:origin x="768"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F130C9-E3E7-574A-96E0-63613A505353}" type="datetimeFigureOut">
              <a:rPr lang="nb-NO" smtClean="0"/>
              <a:t>23.05.2025</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32F44E-87A8-7942-9B56-65053B6C17B3}" type="slidenum">
              <a:rPr lang="nb-NO" smtClean="0"/>
              <a:t>‹#›</a:t>
            </a:fld>
            <a:endParaRPr lang="nb-NO"/>
          </a:p>
        </p:txBody>
      </p:sp>
    </p:spTree>
    <p:extLst>
      <p:ext uri="{BB962C8B-B14F-4D97-AF65-F5344CB8AC3E}">
        <p14:creationId xmlns:p14="http://schemas.microsoft.com/office/powerpoint/2010/main" val="10160806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A3E0FF-17CE-9947-A420-8AC764B5D9C3}" type="datetimeFigureOut">
              <a:rPr lang="nb-NO" smtClean="0"/>
              <a:t>23.05.2025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0B66A2-F65A-3446-9C27-1D8335F89B85}" type="slidenum">
              <a:rPr lang="nb-NO" smtClean="0"/>
              <a:t>‹#›</a:t>
            </a:fld>
            <a:endParaRPr lang="nb-NO"/>
          </a:p>
        </p:txBody>
      </p:sp>
    </p:spTree>
    <p:extLst>
      <p:ext uri="{BB962C8B-B14F-4D97-AF65-F5344CB8AC3E}">
        <p14:creationId xmlns:p14="http://schemas.microsoft.com/office/powerpoint/2010/main" val="709954097"/>
      </p:ext>
    </p:extLst>
  </p:cSld>
  <p:clrMap bg1="lt1" tx1="dk1" bg2="lt2" tx2="dk2" accent1="accent1" accent2="accent2" accent3="accent3" accent4="accent4" accent5="accent5" accent6="accent6" hlink="hlink" folHlink="folHlink"/>
  <p:hf hdr="0" ftr="0"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 Historieblå">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499"/>
          </a:xfrm>
          <a:prstGeom prst="rect">
            <a:avLst/>
          </a:prstGeom>
        </p:spPr>
      </p:pic>
      <p:sp>
        <p:nvSpPr>
          <p:cNvPr id="2" name="Title 1"/>
          <p:cNvSpPr>
            <a:spLocks noGrp="1"/>
          </p:cNvSpPr>
          <p:nvPr>
            <p:ph type="ctrTitle" hasCustomPrompt="1"/>
          </p:nvPr>
        </p:nvSpPr>
        <p:spPr>
          <a:xfrm>
            <a:off x="628650" y="1074700"/>
            <a:ext cx="5486400" cy="2149401"/>
          </a:xfrm>
        </p:spPr>
        <p:txBody>
          <a:bodyPr anchor="b">
            <a:normAutofit/>
          </a:bodyPr>
          <a:lstStyle>
            <a:lvl1pPr algn="l">
              <a:defRPr sz="4000" b="0"/>
            </a:lvl1pPr>
          </a:lstStyle>
          <a:p>
            <a:r>
              <a:rPr lang="nb-NO" dirty="0" err="1"/>
              <a:t>Presentasjonsmal</a:t>
            </a:r>
            <a:r>
              <a:rPr lang="nb-NO" dirty="0"/>
              <a:t> Halden kommune</a:t>
            </a:r>
            <a:endParaRPr lang="en-US" dirty="0"/>
          </a:p>
        </p:txBody>
      </p:sp>
      <p:sp>
        <p:nvSpPr>
          <p:cNvPr id="4" name="Date Placeholder 3"/>
          <p:cNvSpPr>
            <a:spLocks noGrp="1"/>
          </p:cNvSpPr>
          <p:nvPr>
            <p:ph type="dt" sz="half" idx="10"/>
          </p:nvPr>
        </p:nvSpPr>
        <p:spPr/>
        <p:txBody>
          <a:bodyPr/>
          <a:lstStyle/>
          <a:p>
            <a:fld id="{B996C2B4-A0D0-2A43-BCFA-59D373121536}" type="datetime1">
              <a:rPr lang="nb-NO" smtClean="0"/>
              <a:t>23.05.2025</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tel og innhold - Fremtidsrød">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8" cy="5143309"/>
          </a:xfrm>
          <a:prstGeom prst="rect">
            <a:avLst/>
          </a:prstGeom>
        </p:spPr>
      </p:pic>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hasCustomPrompt="1"/>
          </p:nvPr>
        </p:nvSpPr>
        <p:spPr/>
        <p:txBody>
          <a:bodyPr/>
          <a:lstStyle>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lvl2pPr>
          </a:lstStyle>
          <a:p>
            <a:pPr lvl="0"/>
            <a:r>
              <a:rPr lang="nb-NO" dirty="0"/>
              <a:t>Brødtekst - Klikk for å redigere tekststiler i malen</a:t>
            </a:r>
          </a:p>
          <a:p>
            <a:pPr lvl="1"/>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p:txBody>
      </p:sp>
      <p:sp>
        <p:nvSpPr>
          <p:cNvPr id="4" name="Date Placeholder 3"/>
          <p:cNvSpPr>
            <a:spLocks noGrp="1"/>
          </p:cNvSpPr>
          <p:nvPr>
            <p:ph type="dt" sz="half" idx="10"/>
          </p:nvPr>
        </p:nvSpPr>
        <p:spPr/>
        <p:txBody>
          <a:bodyPr/>
          <a:lstStyle/>
          <a:p>
            <a:fld id="{2BBBF540-D1AF-1244-8DF5-5034E32D8838}" type="datetime1">
              <a:rPr lang="nb-NO" smtClean="0"/>
              <a:t>23.05.2025</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953671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tel og innhold - Fredrikstengrå">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0"/>
            <a:ext cx="9138586" cy="5143309"/>
          </a:xfrm>
          <a:prstGeom prst="rect">
            <a:avLst/>
          </a:prstGeom>
        </p:spPr>
      </p:pic>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hasCustomPrompt="1"/>
          </p:nvPr>
        </p:nvSpPr>
        <p:spPr/>
        <p:txBody>
          <a:bodyPr/>
          <a:lstStyle>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lvl2pPr>
          </a:lstStyle>
          <a:p>
            <a:pPr lvl="0"/>
            <a:r>
              <a:rPr lang="nb-NO" dirty="0"/>
              <a:t>Brødtekst - Klikk for å redigere tekststiler i malen</a:t>
            </a:r>
          </a:p>
          <a:p>
            <a:pPr lvl="1"/>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p:txBody>
      </p:sp>
      <p:sp>
        <p:nvSpPr>
          <p:cNvPr id="4" name="Date Placeholder 3"/>
          <p:cNvSpPr>
            <a:spLocks noGrp="1"/>
          </p:cNvSpPr>
          <p:nvPr>
            <p:ph type="dt" sz="half" idx="10"/>
          </p:nvPr>
        </p:nvSpPr>
        <p:spPr/>
        <p:txBody>
          <a:bodyPr/>
          <a:lstStyle/>
          <a:p>
            <a:fld id="{2BBBF540-D1AF-1244-8DF5-5034E32D8838}" type="datetime1">
              <a:rPr lang="nb-NO" smtClean="0"/>
              <a:t>23.05.2025</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953671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tel og innhold - Fredrikstengrå">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0"/>
            <a:ext cx="9138585" cy="5143309"/>
          </a:xfrm>
          <a:prstGeom prst="rect">
            <a:avLst/>
          </a:prstGeom>
        </p:spPr>
      </p:pic>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hasCustomPrompt="1"/>
          </p:nvPr>
        </p:nvSpPr>
        <p:spPr/>
        <p:txBody>
          <a:bodyPr/>
          <a:lstStyle>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lvl2pPr>
          </a:lstStyle>
          <a:p>
            <a:pPr lvl="0"/>
            <a:r>
              <a:rPr lang="nb-NO" dirty="0"/>
              <a:t>Brødtekst - Klikk for å redigere tekststiler i malen</a:t>
            </a:r>
          </a:p>
          <a:p>
            <a:pPr lvl="1"/>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p:txBody>
      </p:sp>
      <p:sp>
        <p:nvSpPr>
          <p:cNvPr id="4" name="Date Placeholder 3"/>
          <p:cNvSpPr>
            <a:spLocks noGrp="1"/>
          </p:cNvSpPr>
          <p:nvPr>
            <p:ph type="dt" sz="half" idx="10"/>
          </p:nvPr>
        </p:nvSpPr>
        <p:spPr/>
        <p:txBody>
          <a:bodyPr/>
          <a:lstStyle/>
          <a:p>
            <a:fld id="{2BBBF540-D1AF-1244-8DF5-5034E32D8838}" type="datetime1">
              <a:rPr lang="nb-NO" smtClean="0"/>
              <a:t>23.05.2025</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Kapittelside - Historieblå">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23"/>
            <a:ext cx="9138925" cy="5140454"/>
          </a:xfrm>
          <a:prstGeom prst="rect">
            <a:avLst/>
          </a:prstGeom>
        </p:spPr>
      </p:pic>
      <p:sp>
        <p:nvSpPr>
          <p:cNvPr id="2" name="Title 1"/>
          <p:cNvSpPr>
            <a:spLocks noGrp="1"/>
          </p:cNvSpPr>
          <p:nvPr>
            <p:ph type="title" hasCustomPrompt="1"/>
          </p:nvPr>
        </p:nvSpPr>
        <p:spPr>
          <a:xfrm>
            <a:off x="919895" y="1213108"/>
            <a:ext cx="7310532" cy="2287810"/>
          </a:xfrm>
        </p:spPr>
        <p:txBody>
          <a:bodyPr anchor="ctr">
            <a:normAutofit/>
          </a:bodyPr>
          <a:lstStyle>
            <a:lvl1pPr algn="ctr">
              <a:defRPr sz="4000">
                <a:solidFill>
                  <a:schemeClr val="bg1"/>
                </a:solidFill>
              </a:defRPr>
            </a:lvl1pPr>
          </a:lstStyle>
          <a:p>
            <a:r>
              <a:rPr lang="nb-NO" dirty="0"/>
              <a:t>Kapittelside med plass til sentrert tittel</a:t>
            </a:r>
            <a:endParaRPr lang="en-US" dirty="0"/>
          </a:p>
        </p:txBody>
      </p:sp>
      <p:sp>
        <p:nvSpPr>
          <p:cNvPr id="3" name="Date Placeholder 2"/>
          <p:cNvSpPr>
            <a:spLocks noGrp="1"/>
          </p:cNvSpPr>
          <p:nvPr>
            <p:ph type="dt" sz="half" idx="10"/>
          </p:nvPr>
        </p:nvSpPr>
        <p:spPr/>
        <p:txBody>
          <a:bodyPr/>
          <a:lstStyle>
            <a:lvl1pPr>
              <a:defRPr>
                <a:solidFill>
                  <a:srgbClr val="FFFFFF"/>
                </a:solidFill>
              </a:defRPr>
            </a:lvl1pPr>
          </a:lstStyle>
          <a:p>
            <a:fld id="{ACB80961-18D0-EF4B-97FF-E9E56D35CDEA}" type="datetime1">
              <a:rPr lang="nb-NO" smtClean="0"/>
              <a:t>23.05.2025</a:t>
            </a:fld>
            <a:endParaRPr lang="nb-NO" dirty="0"/>
          </a:p>
        </p:txBody>
      </p:sp>
      <p:sp>
        <p:nvSpPr>
          <p:cNvPr id="4" name="Footer Placeholder 3"/>
          <p:cNvSpPr>
            <a:spLocks noGrp="1"/>
          </p:cNvSpPr>
          <p:nvPr>
            <p:ph type="ftr" sz="quarter" idx="11"/>
          </p:nvPr>
        </p:nvSpPr>
        <p:spPr/>
        <p:txBody>
          <a:bodyPr/>
          <a:lstStyle>
            <a:lvl1pPr>
              <a:defRPr>
                <a:solidFill>
                  <a:srgbClr val="FFFFFF"/>
                </a:solidFill>
              </a:defRPr>
            </a:lvl1pPr>
          </a:lstStyle>
          <a:p>
            <a:r>
              <a:rPr lang="nb-NO"/>
              <a:t>Virksomhetsnavn/tjenestested</a:t>
            </a:r>
            <a:endParaRPr lang="nb-NO"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2F6EF4E-CC60-E84A-867F-4AE5D9DB4F61}" type="slidenum">
              <a:rPr lang="nb-NO" smtClean="0"/>
              <a:pPr/>
              <a:t>‹#›</a:t>
            </a:fld>
            <a:endParaRPr lang="nb-NO"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Kapittelside - Iddegrønn">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8924" cy="5143500"/>
          </a:xfrm>
          <a:prstGeom prst="rect">
            <a:avLst/>
          </a:prstGeom>
        </p:spPr>
      </p:pic>
      <p:sp>
        <p:nvSpPr>
          <p:cNvPr id="2" name="Title 1"/>
          <p:cNvSpPr>
            <a:spLocks noGrp="1"/>
          </p:cNvSpPr>
          <p:nvPr>
            <p:ph type="title" hasCustomPrompt="1"/>
          </p:nvPr>
        </p:nvSpPr>
        <p:spPr>
          <a:xfrm>
            <a:off x="919895" y="1213108"/>
            <a:ext cx="7310532" cy="2287810"/>
          </a:xfrm>
        </p:spPr>
        <p:txBody>
          <a:bodyPr anchor="ctr">
            <a:normAutofit/>
          </a:bodyPr>
          <a:lstStyle>
            <a:lvl1pPr algn="ctr">
              <a:defRPr sz="4000">
                <a:solidFill>
                  <a:schemeClr val="bg1"/>
                </a:solidFill>
              </a:defRPr>
            </a:lvl1pPr>
          </a:lstStyle>
          <a:p>
            <a:r>
              <a:rPr lang="nb-NO" dirty="0"/>
              <a:t>Kapittelside med plass til sentrert tittel</a:t>
            </a:r>
            <a:endParaRPr lang="en-US" dirty="0"/>
          </a:p>
        </p:txBody>
      </p:sp>
      <p:sp>
        <p:nvSpPr>
          <p:cNvPr id="3" name="Date Placeholder 2"/>
          <p:cNvSpPr>
            <a:spLocks noGrp="1"/>
          </p:cNvSpPr>
          <p:nvPr>
            <p:ph type="dt" sz="half" idx="10"/>
          </p:nvPr>
        </p:nvSpPr>
        <p:spPr/>
        <p:txBody>
          <a:bodyPr/>
          <a:lstStyle>
            <a:lvl1pPr>
              <a:defRPr>
                <a:solidFill>
                  <a:srgbClr val="FFFFFF"/>
                </a:solidFill>
              </a:defRPr>
            </a:lvl1pPr>
          </a:lstStyle>
          <a:p>
            <a:fld id="{E90BDB1D-E6F7-CC46-B68C-0FD077DB01D5}" type="datetime1">
              <a:rPr lang="nb-NO" smtClean="0"/>
              <a:t>23.05.2025</a:t>
            </a:fld>
            <a:endParaRPr lang="nb-NO" dirty="0"/>
          </a:p>
        </p:txBody>
      </p:sp>
      <p:sp>
        <p:nvSpPr>
          <p:cNvPr id="4" name="Footer Placeholder 3"/>
          <p:cNvSpPr>
            <a:spLocks noGrp="1"/>
          </p:cNvSpPr>
          <p:nvPr>
            <p:ph type="ftr" sz="quarter" idx="11"/>
          </p:nvPr>
        </p:nvSpPr>
        <p:spPr/>
        <p:txBody>
          <a:bodyPr/>
          <a:lstStyle>
            <a:lvl1pPr>
              <a:defRPr>
                <a:solidFill>
                  <a:srgbClr val="FFFFFF"/>
                </a:solidFill>
              </a:defRPr>
            </a:lvl1pPr>
          </a:lstStyle>
          <a:p>
            <a:r>
              <a:rPr lang="nb-NO"/>
              <a:t>Virksomhetsnavn/tjenestested</a:t>
            </a:r>
            <a:endParaRPr lang="nb-NO"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2F6EF4E-CC60-E84A-867F-4AE5D9DB4F61}" type="slidenum">
              <a:rPr lang="nb-NO" smtClean="0"/>
              <a:pPr/>
              <a:t>‹#›</a:t>
            </a:fld>
            <a:endParaRPr lang="nb-NO" dirty="0"/>
          </a:p>
        </p:txBody>
      </p:sp>
    </p:spTree>
    <p:extLst>
      <p:ext uri="{BB962C8B-B14F-4D97-AF65-F5344CB8AC3E}">
        <p14:creationId xmlns:p14="http://schemas.microsoft.com/office/powerpoint/2010/main" val="3110343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Kapittelside - Korngul">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8924" cy="5143500"/>
          </a:xfrm>
          <a:prstGeom prst="rect">
            <a:avLst/>
          </a:prstGeom>
        </p:spPr>
      </p:pic>
      <p:sp>
        <p:nvSpPr>
          <p:cNvPr id="2" name="Title 1"/>
          <p:cNvSpPr>
            <a:spLocks noGrp="1"/>
          </p:cNvSpPr>
          <p:nvPr>
            <p:ph type="title" hasCustomPrompt="1"/>
          </p:nvPr>
        </p:nvSpPr>
        <p:spPr>
          <a:xfrm>
            <a:off x="919895" y="1213108"/>
            <a:ext cx="7310532" cy="2287810"/>
          </a:xfrm>
        </p:spPr>
        <p:txBody>
          <a:bodyPr anchor="ctr">
            <a:normAutofit/>
          </a:bodyPr>
          <a:lstStyle>
            <a:lvl1pPr algn="ctr">
              <a:defRPr sz="4000">
                <a:solidFill>
                  <a:schemeClr val="bg1"/>
                </a:solidFill>
              </a:defRPr>
            </a:lvl1pPr>
          </a:lstStyle>
          <a:p>
            <a:r>
              <a:rPr lang="nb-NO" dirty="0"/>
              <a:t>Kapittelside med plass til sentrert tittel</a:t>
            </a:r>
            <a:endParaRPr lang="en-US" dirty="0"/>
          </a:p>
        </p:txBody>
      </p:sp>
      <p:sp>
        <p:nvSpPr>
          <p:cNvPr id="3" name="Date Placeholder 2"/>
          <p:cNvSpPr>
            <a:spLocks noGrp="1"/>
          </p:cNvSpPr>
          <p:nvPr>
            <p:ph type="dt" sz="half" idx="10"/>
          </p:nvPr>
        </p:nvSpPr>
        <p:spPr/>
        <p:txBody>
          <a:bodyPr/>
          <a:lstStyle>
            <a:lvl1pPr>
              <a:defRPr>
                <a:solidFill>
                  <a:srgbClr val="FFFFFF"/>
                </a:solidFill>
              </a:defRPr>
            </a:lvl1pPr>
          </a:lstStyle>
          <a:p>
            <a:fld id="{487C41CA-1D34-3D49-94C6-6EA2EE09888C}" type="datetime1">
              <a:rPr lang="nb-NO" smtClean="0"/>
              <a:t>23.05.2025</a:t>
            </a:fld>
            <a:endParaRPr lang="nb-NO" dirty="0"/>
          </a:p>
        </p:txBody>
      </p:sp>
      <p:sp>
        <p:nvSpPr>
          <p:cNvPr id="4" name="Footer Placeholder 3"/>
          <p:cNvSpPr>
            <a:spLocks noGrp="1"/>
          </p:cNvSpPr>
          <p:nvPr>
            <p:ph type="ftr" sz="quarter" idx="11"/>
          </p:nvPr>
        </p:nvSpPr>
        <p:spPr/>
        <p:txBody>
          <a:bodyPr/>
          <a:lstStyle>
            <a:lvl1pPr>
              <a:defRPr>
                <a:solidFill>
                  <a:srgbClr val="FFFFFF"/>
                </a:solidFill>
              </a:defRPr>
            </a:lvl1pPr>
          </a:lstStyle>
          <a:p>
            <a:r>
              <a:rPr lang="nb-NO"/>
              <a:t>Virksomhetsnavn/tjenestested</a:t>
            </a:r>
            <a:endParaRPr lang="nb-NO"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2F6EF4E-CC60-E84A-867F-4AE5D9DB4F61}" type="slidenum">
              <a:rPr lang="nb-NO" smtClean="0"/>
              <a:pPr/>
              <a:t>‹#›</a:t>
            </a:fld>
            <a:endParaRPr lang="nb-NO" dirty="0"/>
          </a:p>
        </p:txBody>
      </p:sp>
    </p:spTree>
    <p:extLst>
      <p:ext uri="{BB962C8B-B14F-4D97-AF65-F5344CB8AC3E}">
        <p14:creationId xmlns:p14="http://schemas.microsoft.com/office/powerpoint/2010/main" val="3110343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Kapittelside - Fremtidsrø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23"/>
            <a:ext cx="9138925" cy="5140454"/>
          </a:xfrm>
          <a:prstGeom prst="rect">
            <a:avLst/>
          </a:prstGeom>
        </p:spPr>
      </p:pic>
      <p:sp>
        <p:nvSpPr>
          <p:cNvPr id="2" name="Title 1"/>
          <p:cNvSpPr>
            <a:spLocks noGrp="1"/>
          </p:cNvSpPr>
          <p:nvPr>
            <p:ph type="title" hasCustomPrompt="1"/>
          </p:nvPr>
        </p:nvSpPr>
        <p:spPr>
          <a:xfrm>
            <a:off x="919895" y="1213108"/>
            <a:ext cx="7310532" cy="2287810"/>
          </a:xfrm>
        </p:spPr>
        <p:txBody>
          <a:bodyPr anchor="ctr">
            <a:normAutofit/>
          </a:bodyPr>
          <a:lstStyle>
            <a:lvl1pPr algn="ctr">
              <a:defRPr sz="4000">
                <a:solidFill>
                  <a:schemeClr val="bg1"/>
                </a:solidFill>
              </a:defRPr>
            </a:lvl1pPr>
          </a:lstStyle>
          <a:p>
            <a:r>
              <a:rPr lang="nb-NO" dirty="0"/>
              <a:t>Kapittelside med plass til sentrert tittel</a:t>
            </a:r>
            <a:endParaRPr lang="en-US" dirty="0"/>
          </a:p>
        </p:txBody>
      </p:sp>
      <p:sp>
        <p:nvSpPr>
          <p:cNvPr id="3" name="Date Placeholder 2"/>
          <p:cNvSpPr>
            <a:spLocks noGrp="1"/>
          </p:cNvSpPr>
          <p:nvPr>
            <p:ph type="dt" sz="half" idx="10"/>
          </p:nvPr>
        </p:nvSpPr>
        <p:spPr/>
        <p:txBody>
          <a:bodyPr/>
          <a:lstStyle>
            <a:lvl1pPr>
              <a:defRPr>
                <a:solidFill>
                  <a:srgbClr val="FFFFFF"/>
                </a:solidFill>
              </a:defRPr>
            </a:lvl1pPr>
          </a:lstStyle>
          <a:p>
            <a:fld id="{487C41CA-1D34-3D49-94C6-6EA2EE09888C}" type="datetime1">
              <a:rPr lang="nb-NO" smtClean="0"/>
              <a:t>23.05.2025</a:t>
            </a:fld>
            <a:endParaRPr lang="nb-NO" dirty="0"/>
          </a:p>
        </p:txBody>
      </p:sp>
      <p:sp>
        <p:nvSpPr>
          <p:cNvPr id="4" name="Footer Placeholder 3"/>
          <p:cNvSpPr>
            <a:spLocks noGrp="1"/>
          </p:cNvSpPr>
          <p:nvPr>
            <p:ph type="ftr" sz="quarter" idx="11"/>
          </p:nvPr>
        </p:nvSpPr>
        <p:spPr/>
        <p:txBody>
          <a:bodyPr/>
          <a:lstStyle>
            <a:lvl1pPr>
              <a:defRPr>
                <a:solidFill>
                  <a:srgbClr val="FFFFFF"/>
                </a:solidFill>
              </a:defRPr>
            </a:lvl1pPr>
          </a:lstStyle>
          <a:p>
            <a:r>
              <a:rPr lang="nb-NO"/>
              <a:t>Virksomhetsnavn/tjenestested</a:t>
            </a:r>
            <a:endParaRPr lang="nb-NO"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2F6EF4E-CC60-E84A-867F-4AE5D9DB4F61}" type="slidenum">
              <a:rPr lang="nb-NO" smtClean="0"/>
              <a:pPr/>
              <a:t>‹#›</a:t>
            </a:fld>
            <a:endParaRPr lang="nb-NO" dirty="0"/>
          </a:p>
        </p:txBody>
      </p:sp>
    </p:spTree>
    <p:extLst>
      <p:ext uri="{BB962C8B-B14F-4D97-AF65-F5344CB8AC3E}">
        <p14:creationId xmlns:p14="http://schemas.microsoft.com/office/powerpoint/2010/main" val="2744684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apittelside - Fredrikstengrå">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8924" cy="5143500"/>
          </a:xfrm>
          <a:prstGeom prst="rect">
            <a:avLst/>
          </a:prstGeom>
        </p:spPr>
      </p:pic>
      <p:sp>
        <p:nvSpPr>
          <p:cNvPr id="2" name="Title 1"/>
          <p:cNvSpPr>
            <a:spLocks noGrp="1"/>
          </p:cNvSpPr>
          <p:nvPr>
            <p:ph type="title" hasCustomPrompt="1"/>
          </p:nvPr>
        </p:nvSpPr>
        <p:spPr>
          <a:xfrm>
            <a:off x="919895" y="1213108"/>
            <a:ext cx="7310532" cy="2287810"/>
          </a:xfrm>
        </p:spPr>
        <p:txBody>
          <a:bodyPr anchor="ctr">
            <a:normAutofit/>
          </a:bodyPr>
          <a:lstStyle>
            <a:lvl1pPr algn="ctr">
              <a:defRPr sz="4000">
                <a:solidFill>
                  <a:schemeClr val="bg1"/>
                </a:solidFill>
              </a:defRPr>
            </a:lvl1pPr>
          </a:lstStyle>
          <a:p>
            <a:r>
              <a:rPr lang="nb-NO" dirty="0"/>
              <a:t>Kapittelside med plass til sentrert tittel</a:t>
            </a:r>
            <a:endParaRPr lang="en-US" dirty="0"/>
          </a:p>
        </p:txBody>
      </p:sp>
      <p:sp>
        <p:nvSpPr>
          <p:cNvPr id="3" name="Date Placeholder 2"/>
          <p:cNvSpPr>
            <a:spLocks noGrp="1"/>
          </p:cNvSpPr>
          <p:nvPr>
            <p:ph type="dt" sz="half" idx="10"/>
          </p:nvPr>
        </p:nvSpPr>
        <p:spPr/>
        <p:txBody>
          <a:bodyPr/>
          <a:lstStyle>
            <a:lvl1pPr>
              <a:defRPr>
                <a:solidFill>
                  <a:srgbClr val="FFFFFF"/>
                </a:solidFill>
              </a:defRPr>
            </a:lvl1pPr>
          </a:lstStyle>
          <a:p>
            <a:fld id="{487C41CA-1D34-3D49-94C6-6EA2EE09888C}" type="datetime1">
              <a:rPr lang="nb-NO" smtClean="0"/>
              <a:t>23.05.2025</a:t>
            </a:fld>
            <a:endParaRPr lang="nb-NO" dirty="0"/>
          </a:p>
        </p:txBody>
      </p:sp>
      <p:sp>
        <p:nvSpPr>
          <p:cNvPr id="4" name="Footer Placeholder 3"/>
          <p:cNvSpPr>
            <a:spLocks noGrp="1"/>
          </p:cNvSpPr>
          <p:nvPr>
            <p:ph type="ftr" sz="quarter" idx="11"/>
          </p:nvPr>
        </p:nvSpPr>
        <p:spPr/>
        <p:txBody>
          <a:bodyPr/>
          <a:lstStyle>
            <a:lvl1pPr>
              <a:defRPr>
                <a:solidFill>
                  <a:srgbClr val="FFFFFF"/>
                </a:solidFill>
              </a:defRPr>
            </a:lvl1pPr>
          </a:lstStyle>
          <a:p>
            <a:r>
              <a:rPr lang="nb-NO"/>
              <a:t>Virksomhetsnavn/tjenestested</a:t>
            </a:r>
            <a:endParaRPr lang="nb-NO"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2F6EF4E-CC60-E84A-867F-4AE5D9DB4F61}" type="slidenum">
              <a:rPr lang="nb-NO" smtClean="0"/>
              <a:pPr/>
              <a:t>‹#›</a:t>
            </a:fld>
            <a:endParaRPr lang="nb-NO" dirty="0"/>
          </a:p>
        </p:txBody>
      </p:sp>
    </p:spTree>
    <p:extLst>
      <p:ext uri="{BB962C8B-B14F-4D97-AF65-F5344CB8AC3E}">
        <p14:creationId xmlns:p14="http://schemas.microsoft.com/office/powerpoint/2010/main" val="2744684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ilde - Historieblå">
    <p:bg>
      <p:bgPr>
        <a:solidFill>
          <a:schemeClr val="bg1"/>
        </a:solidFill>
        <a:effectLst/>
      </p:bgPr>
    </p:bg>
    <p:spTree>
      <p:nvGrpSpPr>
        <p:cNvPr id="1" name=""/>
        <p:cNvGrpSpPr/>
        <p:nvPr/>
      </p:nvGrpSpPr>
      <p:grpSpPr>
        <a:xfrm>
          <a:off x="0" y="0"/>
          <a:ext cx="0" cy="0"/>
          <a:chOff x="0" y="0"/>
          <a:chExt cx="0" cy="0"/>
        </a:xfrm>
      </p:grpSpPr>
      <p:sp>
        <p:nvSpPr>
          <p:cNvPr id="9" name="Plassholder for bilde 8"/>
          <p:cNvSpPr>
            <a:spLocks noGrp="1"/>
          </p:cNvSpPr>
          <p:nvPr>
            <p:ph type="pic" sz="quarter" idx="13" hasCustomPrompt="1"/>
          </p:nvPr>
        </p:nvSpPr>
        <p:spPr>
          <a:xfrm>
            <a:off x="0" y="0"/>
            <a:ext cx="9144000" cy="5143499"/>
          </a:xfrm>
        </p:spPr>
        <p:txBody>
          <a:bodyPr anchor="ctr"/>
          <a:lstStyle>
            <a:lvl1pPr marL="0" indent="0" algn="ctr">
              <a:buFontTx/>
              <a:buNone/>
              <a:defRPr/>
            </a:lvl1pPr>
          </a:lstStyle>
          <a:p>
            <a:r>
              <a:rPr lang="nb-NO" dirty="0"/>
              <a:t>Klikk for å legge til bilde</a:t>
            </a:r>
          </a:p>
        </p:txBody>
      </p:sp>
      <p:pic>
        <p:nvPicPr>
          <p:cNvPr id="4" name="Bil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4067"/>
          </a:xfrm>
          <a:prstGeom prst="rect">
            <a:avLst/>
          </a:prstGeom>
        </p:spPr>
      </p:pic>
    </p:spTree>
    <p:extLst>
      <p:ext uri="{BB962C8B-B14F-4D97-AF65-F5344CB8AC3E}">
        <p14:creationId xmlns:p14="http://schemas.microsoft.com/office/powerpoint/2010/main" val="3166342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ilde - Iddegrønn">
    <p:bg>
      <p:bgPr>
        <a:solidFill>
          <a:schemeClr val="bg1"/>
        </a:solidFill>
        <a:effectLst/>
      </p:bgPr>
    </p:bg>
    <p:spTree>
      <p:nvGrpSpPr>
        <p:cNvPr id="1" name=""/>
        <p:cNvGrpSpPr/>
        <p:nvPr/>
      </p:nvGrpSpPr>
      <p:grpSpPr>
        <a:xfrm>
          <a:off x="0" y="0"/>
          <a:ext cx="0" cy="0"/>
          <a:chOff x="0" y="0"/>
          <a:chExt cx="0" cy="0"/>
        </a:xfrm>
      </p:grpSpPr>
      <p:sp>
        <p:nvSpPr>
          <p:cNvPr id="9" name="Plassholder for bilde 8"/>
          <p:cNvSpPr>
            <a:spLocks noGrp="1"/>
          </p:cNvSpPr>
          <p:nvPr>
            <p:ph type="pic" sz="quarter" idx="13" hasCustomPrompt="1"/>
          </p:nvPr>
        </p:nvSpPr>
        <p:spPr>
          <a:xfrm>
            <a:off x="0" y="0"/>
            <a:ext cx="9144000" cy="5143500"/>
          </a:xfrm>
        </p:spPr>
        <p:txBody>
          <a:bodyPr anchor="ctr"/>
          <a:lstStyle>
            <a:lvl1pPr marL="0" indent="0" algn="ctr">
              <a:buFontTx/>
              <a:buNone/>
              <a:defRPr/>
            </a:lvl1pPr>
          </a:lstStyle>
          <a:p>
            <a:r>
              <a:rPr lang="nb-NO" dirty="0"/>
              <a:t>Klikk for å legge til bilde</a:t>
            </a:r>
          </a:p>
        </p:txBody>
      </p:sp>
      <p:pic>
        <p:nvPicPr>
          <p:cNvPr id="4" name="Bil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0"/>
            <a:ext cx="9138586" cy="137033"/>
          </a:xfrm>
          <a:prstGeom prst="rect">
            <a:avLst/>
          </a:prstGeom>
        </p:spPr>
      </p:pic>
    </p:spTree>
    <p:extLst>
      <p:ext uri="{BB962C8B-B14F-4D97-AF65-F5344CB8AC3E}">
        <p14:creationId xmlns:p14="http://schemas.microsoft.com/office/powerpoint/2010/main" val="54044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 Iddegrønn">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6" y="0"/>
            <a:ext cx="9135879" cy="5143499"/>
          </a:xfrm>
          <a:prstGeom prst="rect">
            <a:avLst/>
          </a:prstGeom>
        </p:spPr>
      </p:pic>
      <p:sp>
        <p:nvSpPr>
          <p:cNvPr id="2" name="Title 1"/>
          <p:cNvSpPr>
            <a:spLocks noGrp="1"/>
          </p:cNvSpPr>
          <p:nvPr>
            <p:ph type="ctrTitle" hasCustomPrompt="1"/>
          </p:nvPr>
        </p:nvSpPr>
        <p:spPr>
          <a:xfrm>
            <a:off x="628650" y="1074700"/>
            <a:ext cx="5486400" cy="2149401"/>
          </a:xfrm>
        </p:spPr>
        <p:txBody>
          <a:bodyPr anchor="b">
            <a:normAutofit/>
          </a:bodyPr>
          <a:lstStyle>
            <a:lvl1pPr algn="l">
              <a:defRPr sz="4000"/>
            </a:lvl1pPr>
          </a:lstStyle>
          <a:p>
            <a:r>
              <a:rPr lang="nb-NO" dirty="0" err="1"/>
              <a:t>Presentasjonsmal</a:t>
            </a:r>
            <a:r>
              <a:rPr lang="nb-NO" dirty="0"/>
              <a:t> Halden kommune</a:t>
            </a:r>
            <a:endParaRPr lang="en-US" dirty="0"/>
          </a:p>
        </p:txBody>
      </p:sp>
      <p:sp>
        <p:nvSpPr>
          <p:cNvPr id="4" name="Date Placeholder 3"/>
          <p:cNvSpPr>
            <a:spLocks noGrp="1"/>
          </p:cNvSpPr>
          <p:nvPr>
            <p:ph type="dt" sz="half" idx="10"/>
          </p:nvPr>
        </p:nvSpPr>
        <p:spPr/>
        <p:txBody>
          <a:bodyPr/>
          <a:lstStyle/>
          <a:p>
            <a:fld id="{B996C2B4-A0D0-2A43-BCFA-59D373121536}" type="datetime1">
              <a:rPr lang="nb-NO" smtClean="0"/>
              <a:t>23.05.2025</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2021037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lde - Korngul">
    <p:bg>
      <p:bgPr>
        <a:solidFill>
          <a:schemeClr val="bg1"/>
        </a:solidFill>
        <a:effectLst/>
      </p:bgPr>
    </p:bg>
    <p:spTree>
      <p:nvGrpSpPr>
        <p:cNvPr id="1" name=""/>
        <p:cNvGrpSpPr/>
        <p:nvPr/>
      </p:nvGrpSpPr>
      <p:grpSpPr>
        <a:xfrm>
          <a:off x="0" y="0"/>
          <a:ext cx="0" cy="0"/>
          <a:chOff x="0" y="0"/>
          <a:chExt cx="0" cy="0"/>
        </a:xfrm>
      </p:grpSpPr>
      <p:sp>
        <p:nvSpPr>
          <p:cNvPr id="9" name="Plassholder for bilde 8"/>
          <p:cNvSpPr>
            <a:spLocks noGrp="1"/>
          </p:cNvSpPr>
          <p:nvPr>
            <p:ph type="pic" sz="quarter" idx="13" hasCustomPrompt="1"/>
          </p:nvPr>
        </p:nvSpPr>
        <p:spPr>
          <a:xfrm>
            <a:off x="0" y="0"/>
            <a:ext cx="9144000" cy="5143500"/>
          </a:xfrm>
        </p:spPr>
        <p:txBody>
          <a:bodyPr anchor="ctr"/>
          <a:lstStyle>
            <a:lvl1pPr marL="0" indent="0" algn="ctr">
              <a:buFontTx/>
              <a:buNone/>
              <a:defRPr/>
            </a:lvl1pPr>
          </a:lstStyle>
          <a:p>
            <a:r>
              <a:rPr lang="nb-NO" dirty="0"/>
              <a:t>Klikk for å legge til bilde</a:t>
            </a:r>
          </a:p>
        </p:txBody>
      </p:sp>
      <p:pic>
        <p:nvPicPr>
          <p:cNvPr id="4" name="Bil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0"/>
            <a:ext cx="9138586" cy="137033"/>
          </a:xfrm>
          <a:prstGeom prst="rect">
            <a:avLst/>
          </a:prstGeom>
        </p:spPr>
      </p:pic>
    </p:spTree>
    <p:extLst>
      <p:ext uri="{BB962C8B-B14F-4D97-AF65-F5344CB8AC3E}">
        <p14:creationId xmlns:p14="http://schemas.microsoft.com/office/powerpoint/2010/main" val="768661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ilde - Fremtidsrød">
    <p:bg>
      <p:bgPr>
        <a:solidFill>
          <a:schemeClr val="bg1"/>
        </a:solidFill>
        <a:effectLst/>
      </p:bgPr>
    </p:bg>
    <p:spTree>
      <p:nvGrpSpPr>
        <p:cNvPr id="1" name=""/>
        <p:cNvGrpSpPr/>
        <p:nvPr/>
      </p:nvGrpSpPr>
      <p:grpSpPr>
        <a:xfrm>
          <a:off x="0" y="0"/>
          <a:ext cx="0" cy="0"/>
          <a:chOff x="0" y="0"/>
          <a:chExt cx="0" cy="0"/>
        </a:xfrm>
      </p:grpSpPr>
      <p:sp>
        <p:nvSpPr>
          <p:cNvPr id="9" name="Plassholder for bilde 8"/>
          <p:cNvSpPr>
            <a:spLocks noGrp="1"/>
          </p:cNvSpPr>
          <p:nvPr>
            <p:ph type="pic" sz="quarter" idx="13" hasCustomPrompt="1"/>
          </p:nvPr>
        </p:nvSpPr>
        <p:spPr>
          <a:xfrm>
            <a:off x="0" y="9933"/>
            <a:ext cx="9144000" cy="5133567"/>
          </a:xfrm>
        </p:spPr>
        <p:txBody>
          <a:bodyPr anchor="ctr"/>
          <a:lstStyle>
            <a:lvl1pPr marL="0" indent="0" algn="ctr">
              <a:buFontTx/>
              <a:buNone/>
              <a:defRPr/>
            </a:lvl1pPr>
          </a:lstStyle>
          <a:p>
            <a:r>
              <a:rPr lang="nb-NO" dirty="0"/>
              <a:t>Klikk for å legge til bilde</a:t>
            </a:r>
          </a:p>
        </p:txBody>
      </p:sp>
      <p:pic>
        <p:nvPicPr>
          <p:cNvPr id="4" name="Bil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933"/>
            <a:ext cx="9144000" cy="134067"/>
          </a:xfrm>
          <a:prstGeom prst="rect">
            <a:avLst/>
          </a:prstGeom>
        </p:spPr>
      </p:pic>
    </p:spTree>
    <p:extLst>
      <p:ext uri="{BB962C8B-B14F-4D97-AF65-F5344CB8AC3E}">
        <p14:creationId xmlns:p14="http://schemas.microsoft.com/office/powerpoint/2010/main" val="768661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ilde - Fredrikstengrå">
    <p:bg>
      <p:bgPr>
        <a:solidFill>
          <a:schemeClr val="bg1"/>
        </a:solidFill>
        <a:effectLst/>
      </p:bgPr>
    </p:bg>
    <p:spTree>
      <p:nvGrpSpPr>
        <p:cNvPr id="1" name=""/>
        <p:cNvGrpSpPr/>
        <p:nvPr/>
      </p:nvGrpSpPr>
      <p:grpSpPr>
        <a:xfrm>
          <a:off x="0" y="0"/>
          <a:ext cx="0" cy="0"/>
          <a:chOff x="0" y="0"/>
          <a:chExt cx="0" cy="0"/>
        </a:xfrm>
      </p:grpSpPr>
      <p:sp>
        <p:nvSpPr>
          <p:cNvPr id="9" name="Plassholder for bilde 8"/>
          <p:cNvSpPr>
            <a:spLocks noGrp="1"/>
          </p:cNvSpPr>
          <p:nvPr>
            <p:ph type="pic" sz="quarter" idx="13" hasCustomPrompt="1"/>
          </p:nvPr>
        </p:nvSpPr>
        <p:spPr>
          <a:xfrm>
            <a:off x="0" y="6967"/>
            <a:ext cx="9144000" cy="5136533"/>
          </a:xfrm>
        </p:spPr>
        <p:txBody>
          <a:bodyPr anchor="ctr"/>
          <a:lstStyle>
            <a:lvl1pPr marL="0" indent="0" algn="ctr">
              <a:buFontTx/>
              <a:buNone/>
              <a:defRPr/>
            </a:lvl1pPr>
          </a:lstStyle>
          <a:p>
            <a:r>
              <a:rPr lang="nb-NO" dirty="0"/>
              <a:t>Klikk for å legge til bilde</a:t>
            </a:r>
          </a:p>
        </p:txBody>
      </p:sp>
      <p:pic>
        <p:nvPicPr>
          <p:cNvPr id="4" name="Bil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6967"/>
            <a:ext cx="9138586" cy="137033"/>
          </a:xfrm>
          <a:prstGeom prst="rect">
            <a:avLst/>
          </a:prstGeom>
        </p:spPr>
      </p:pic>
    </p:spTree>
    <p:extLst>
      <p:ext uri="{BB962C8B-B14F-4D97-AF65-F5344CB8AC3E}">
        <p14:creationId xmlns:p14="http://schemas.microsoft.com/office/powerpoint/2010/main" val="768661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ilde - Designelement Negativ">
    <p:bg>
      <p:bgPr>
        <a:solidFill>
          <a:schemeClr val="bg1"/>
        </a:solidFill>
        <a:effectLst/>
      </p:bgPr>
    </p:bg>
    <p:spTree>
      <p:nvGrpSpPr>
        <p:cNvPr id="1" name=""/>
        <p:cNvGrpSpPr/>
        <p:nvPr/>
      </p:nvGrpSpPr>
      <p:grpSpPr>
        <a:xfrm>
          <a:off x="0" y="0"/>
          <a:ext cx="0" cy="0"/>
          <a:chOff x="0" y="0"/>
          <a:chExt cx="0" cy="0"/>
        </a:xfrm>
      </p:grpSpPr>
      <p:sp>
        <p:nvSpPr>
          <p:cNvPr id="9" name="Plassholder for bilde 8"/>
          <p:cNvSpPr>
            <a:spLocks noGrp="1"/>
          </p:cNvSpPr>
          <p:nvPr>
            <p:ph type="pic" sz="quarter" idx="13" hasCustomPrompt="1"/>
          </p:nvPr>
        </p:nvSpPr>
        <p:spPr>
          <a:xfrm>
            <a:off x="0" y="6967"/>
            <a:ext cx="9144000" cy="5136533"/>
          </a:xfrm>
        </p:spPr>
        <p:txBody>
          <a:bodyPr anchor="ctr"/>
          <a:lstStyle>
            <a:lvl1pPr marL="0" indent="0" algn="ctr">
              <a:buFontTx/>
              <a:buNone/>
              <a:defRPr/>
            </a:lvl1pPr>
          </a:lstStyle>
          <a:p>
            <a:r>
              <a:rPr lang="nb-NO" dirty="0"/>
              <a:t>Klikk for å legge til bilde</a:t>
            </a:r>
          </a:p>
        </p:txBody>
      </p:sp>
      <p:pic>
        <p:nvPicPr>
          <p:cNvPr id="3" name="Bild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42732"/>
            <a:ext cx="9144000" cy="1800767"/>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kstbok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2D5DB-11C4-B747-A15F-9B6856E07AD1}"/>
              </a:ext>
            </a:extLst>
          </p:cNvPr>
          <p:cNvSpPr>
            <a:spLocks noGrp="1"/>
          </p:cNvSpPr>
          <p:nvPr>
            <p:ph sz="half" idx="1" hasCustomPrompt="1"/>
          </p:nvPr>
        </p:nvSpPr>
        <p:spPr>
          <a:xfrm>
            <a:off x="472501" y="1459663"/>
            <a:ext cx="4874396" cy="3209457"/>
          </a:xfrm>
        </p:spPr>
        <p:txBody>
          <a:bodyPr/>
          <a:lstStyle/>
          <a:p>
            <a:pPr lvl="0"/>
            <a:r>
              <a:rPr lang="nb-NO" noProof="0"/>
              <a:t>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5" name="Date Placeholder 4">
            <a:extLst>
              <a:ext uri="{FF2B5EF4-FFF2-40B4-BE49-F238E27FC236}">
                <a16:creationId xmlns:a16="http://schemas.microsoft.com/office/drawing/2014/main" id="{13EDF1A5-97CB-4A47-971D-3712EF8E3085}"/>
              </a:ext>
            </a:extLst>
          </p:cNvPr>
          <p:cNvSpPr>
            <a:spLocks noGrp="1"/>
          </p:cNvSpPr>
          <p:nvPr>
            <p:ph type="dt" sz="half" idx="10"/>
          </p:nvPr>
        </p:nvSpPr>
        <p:spPr/>
        <p:txBody>
          <a:bodyPr/>
          <a:lstStyle/>
          <a:p>
            <a:fld id="{C33FAB1E-9CDD-B047-95EF-1C28D50BDB6A}" type="datetimeFigureOut">
              <a:rPr lang="nb-NO" noProof="0" smtClean="0"/>
              <a:t>23.05.2025</a:t>
            </a:fld>
            <a:endParaRPr lang="nb-NO" noProof="0"/>
          </a:p>
        </p:txBody>
      </p:sp>
      <p:sp>
        <p:nvSpPr>
          <p:cNvPr id="6" name="Footer Placeholder 5">
            <a:extLst>
              <a:ext uri="{FF2B5EF4-FFF2-40B4-BE49-F238E27FC236}">
                <a16:creationId xmlns:a16="http://schemas.microsoft.com/office/drawing/2014/main" id="{0BE528E0-8174-4B49-A8C3-144F654E935C}"/>
              </a:ext>
            </a:extLst>
          </p:cNvPr>
          <p:cNvSpPr>
            <a:spLocks noGrp="1"/>
          </p:cNvSpPr>
          <p:nvPr>
            <p:ph type="ftr" sz="quarter" idx="11"/>
          </p:nvPr>
        </p:nvSpPr>
        <p:spPr/>
        <p:txBody>
          <a:bodyPr/>
          <a:lstStyle/>
          <a:p>
            <a:endParaRPr lang="nb-NO" noProof="0"/>
          </a:p>
        </p:txBody>
      </p:sp>
      <p:sp>
        <p:nvSpPr>
          <p:cNvPr id="7" name="Slide Number Placeholder 6">
            <a:extLst>
              <a:ext uri="{FF2B5EF4-FFF2-40B4-BE49-F238E27FC236}">
                <a16:creationId xmlns:a16="http://schemas.microsoft.com/office/drawing/2014/main" id="{B6694223-863D-EB48-BAA0-C93A68D4E143}"/>
              </a:ext>
            </a:extLst>
          </p:cNvPr>
          <p:cNvSpPr>
            <a:spLocks noGrp="1"/>
          </p:cNvSpPr>
          <p:nvPr>
            <p:ph type="sldNum" sz="quarter" idx="12"/>
          </p:nvPr>
        </p:nvSpPr>
        <p:spPr/>
        <p:txBody>
          <a:bodyPr/>
          <a:lstStyle/>
          <a:p>
            <a:fld id="{14EA98E1-6AE9-0C49-ACBE-BBA3DE9B3EDB}" type="slidenum">
              <a:rPr lang="nb-NO" noProof="0" smtClean="0"/>
              <a:t>‹#›</a:t>
            </a:fld>
            <a:endParaRPr lang="nb-NO" noProof="0"/>
          </a:p>
        </p:txBody>
      </p:sp>
      <p:sp>
        <p:nvSpPr>
          <p:cNvPr id="8" name="Title 1">
            <a:extLst>
              <a:ext uri="{FF2B5EF4-FFF2-40B4-BE49-F238E27FC236}">
                <a16:creationId xmlns:a16="http://schemas.microsoft.com/office/drawing/2014/main" id="{ABA87CF2-28A9-6843-A082-5B76C1183413}"/>
              </a:ext>
            </a:extLst>
          </p:cNvPr>
          <p:cNvSpPr>
            <a:spLocks noGrp="1"/>
          </p:cNvSpPr>
          <p:nvPr>
            <p:ph type="title"/>
          </p:nvPr>
        </p:nvSpPr>
        <p:spPr>
          <a:xfrm>
            <a:off x="472501" y="472498"/>
            <a:ext cx="8198996" cy="784664"/>
          </a:xfrm>
        </p:spPr>
        <p:txBody>
          <a:bodyPr/>
          <a:lstStyle/>
          <a:p>
            <a:r>
              <a:rPr lang="nb-NO" noProof="0"/>
              <a:t>Klikk for å redigere tittelstil</a:t>
            </a:r>
          </a:p>
        </p:txBody>
      </p:sp>
      <p:pic>
        <p:nvPicPr>
          <p:cNvPr id="9" name="Picture 8">
            <a:extLst>
              <a:ext uri="{FF2B5EF4-FFF2-40B4-BE49-F238E27FC236}">
                <a16:creationId xmlns:a16="http://schemas.microsoft.com/office/drawing/2014/main" id="{09CD96B1-B3BA-1643-9BCD-6A6FB98BEAD3}"/>
              </a:ext>
            </a:extLst>
          </p:cNvPr>
          <p:cNvPicPr>
            <a:picLocks noChangeAspect="1"/>
          </p:cNvPicPr>
          <p:nvPr userDrawn="1"/>
        </p:nvPicPr>
        <p:blipFill>
          <a:blip r:embed="rId2"/>
          <a:stretch>
            <a:fillRect/>
          </a:stretch>
        </p:blipFill>
        <p:spPr>
          <a:xfrm>
            <a:off x="202501" y="4671000"/>
            <a:ext cx="270000" cy="270000"/>
          </a:xfrm>
          <a:prstGeom prst="rect">
            <a:avLst/>
          </a:prstGeom>
        </p:spPr>
      </p:pic>
      <p:sp>
        <p:nvSpPr>
          <p:cNvPr id="14" name="Plassholder for tekst 2">
            <a:extLst>
              <a:ext uri="{FF2B5EF4-FFF2-40B4-BE49-F238E27FC236}">
                <a16:creationId xmlns:a16="http://schemas.microsoft.com/office/drawing/2014/main" id="{F53029AD-0F82-4676-981B-4DEB7A420D9A}"/>
              </a:ext>
            </a:extLst>
          </p:cNvPr>
          <p:cNvSpPr>
            <a:spLocks noGrp="1"/>
          </p:cNvSpPr>
          <p:nvPr>
            <p:ph type="body" sz="quarter" idx="26"/>
          </p:nvPr>
        </p:nvSpPr>
        <p:spPr>
          <a:xfrm>
            <a:off x="5461198" y="1459663"/>
            <a:ext cx="3210300" cy="3209457"/>
          </a:xfrm>
          <a:solidFill>
            <a:srgbClr val="CBE5D8"/>
          </a:solidFill>
        </p:spPr>
        <p:txBody>
          <a:bodyPr anchor="ctr"/>
          <a:lstStyle>
            <a:lvl1pPr marL="0" indent="0" algn="ctr">
              <a:buNone/>
              <a:defRPr/>
            </a:lvl1pPr>
          </a:lstStyle>
          <a:p>
            <a:pPr lvl="0"/>
            <a:r>
              <a:rPr lang="nb-NO" noProof="0"/>
              <a:t>Klikk for å redigere tekststiler i malen</a:t>
            </a:r>
          </a:p>
        </p:txBody>
      </p:sp>
    </p:spTree>
    <p:extLst>
      <p:ext uri="{BB962C8B-B14F-4D97-AF65-F5344CB8AC3E}">
        <p14:creationId xmlns:p14="http://schemas.microsoft.com/office/powerpoint/2010/main" val="3536825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 Korngul">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6" y="0"/>
            <a:ext cx="9135879" cy="5143499"/>
          </a:xfrm>
          <a:prstGeom prst="rect">
            <a:avLst/>
          </a:prstGeom>
        </p:spPr>
      </p:pic>
      <p:sp>
        <p:nvSpPr>
          <p:cNvPr id="2" name="Title 1"/>
          <p:cNvSpPr>
            <a:spLocks noGrp="1"/>
          </p:cNvSpPr>
          <p:nvPr>
            <p:ph type="ctrTitle" hasCustomPrompt="1"/>
          </p:nvPr>
        </p:nvSpPr>
        <p:spPr>
          <a:xfrm>
            <a:off x="628650" y="1074700"/>
            <a:ext cx="5486400" cy="2149401"/>
          </a:xfrm>
        </p:spPr>
        <p:txBody>
          <a:bodyPr anchor="b">
            <a:normAutofit/>
          </a:bodyPr>
          <a:lstStyle>
            <a:lvl1pPr algn="l">
              <a:defRPr sz="4000"/>
            </a:lvl1pPr>
          </a:lstStyle>
          <a:p>
            <a:r>
              <a:rPr lang="nb-NO" dirty="0" err="1"/>
              <a:t>Presentasjonsmal</a:t>
            </a:r>
            <a:r>
              <a:rPr lang="nb-NO" dirty="0"/>
              <a:t> Halden kommune</a:t>
            </a:r>
            <a:endParaRPr lang="en-US" dirty="0"/>
          </a:p>
        </p:txBody>
      </p:sp>
      <p:sp>
        <p:nvSpPr>
          <p:cNvPr id="4" name="Date Placeholder 3"/>
          <p:cNvSpPr>
            <a:spLocks noGrp="1"/>
          </p:cNvSpPr>
          <p:nvPr>
            <p:ph type="dt" sz="half" idx="10"/>
          </p:nvPr>
        </p:nvSpPr>
        <p:spPr/>
        <p:txBody>
          <a:bodyPr/>
          <a:lstStyle/>
          <a:p>
            <a:fld id="{B996C2B4-A0D0-2A43-BCFA-59D373121536}" type="datetime1">
              <a:rPr lang="nb-NO" smtClean="0"/>
              <a:t>23.05.2025</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2021037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 Fremtidsrød">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1289" cy="5143499"/>
          </a:xfrm>
          <a:prstGeom prst="rect">
            <a:avLst/>
          </a:prstGeom>
        </p:spPr>
      </p:pic>
      <p:sp>
        <p:nvSpPr>
          <p:cNvPr id="2" name="Title 1"/>
          <p:cNvSpPr>
            <a:spLocks noGrp="1"/>
          </p:cNvSpPr>
          <p:nvPr>
            <p:ph type="ctrTitle" hasCustomPrompt="1"/>
          </p:nvPr>
        </p:nvSpPr>
        <p:spPr>
          <a:xfrm>
            <a:off x="628650" y="1074700"/>
            <a:ext cx="5486400" cy="2149401"/>
          </a:xfrm>
        </p:spPr>
        <p:txBody>
          <a:bodyPr anchor="b">
            <a:normAutofit/>
          </a:bodyPr>
          <a:lstStyle>
            <a:lvl1pPr algn="l">
              <a:defRPr sz="4000"/>
            </a:lvl1pPr>
          </a:lstStyle>
          <a:p>
            <a:r>
              <a:rPr lang="nb-NO" dirty="0" err="1"/>
              <a:t>Presentasjonsmal</a:t>
            </a:r>
            <a:r>
              <a:rPr lang="nb-NO" dirty="0"/>
              <a:t> Halden kommune</a:t>
            </a:r>
            <a:endParaRPr lang="en-US" dirty="0"/>
          </a:p>
        </p:txBody>
      </p:sp>
      <p:sp>
        <p:nvSpPr>
          <p:cNvPr id="4" name="Date Placeholder 3"/>
          <p:cNvSpPr>
            <a:spLocks noGrp="1"/>
          </p:cNvSpPr>
          <p:nvPr>
            <p:ph type="dt" sz="half" idx="10"/>
          </p:nvPr>
        </p:nvSpPr>
        <p:spPr/>
        <p:txBody>
          <a:bodyPr/>
          <a:lstStyle/>
          <a:p>
            <a:fld id="{B996C2B4-A0D0-2A43-BCFA-59D373121536}" type="datetime1">
              <a:rPr lang="nb-NO" smtClean="0"/>
              <a:t>23.05.2025</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2021037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 Fredrikstengrå">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0"/>
            <a:ext cx="9135877" cy="5143498"/>
          </a:xfrm>
          <a:prstGeom prst="rect">
            <a:avLst/>
          </a:prstGeom>
        </p:spPr>
      </p:pic>
      <p:sp>
        <p:nvSpPr>
          <p:cNvPr id="2" name="Title 1"/>
          <p:cNvSpPr>
            <a:spLocks noGrp="1"/>
          </p:cNvSpPr>
          <p:nvPr>
            <p:ph type="ctrTitle" hasCustomPrompt="1"/>
          </p:nvPr>
        </p:nvSpPr>
        <p:spPr>
          <a:xfrm>
            <a:off x="628650" y="1074700"/>
            <a:ext cx="5486400" cy="2149401"/>
          </a:xfrm>
        </p:spPr>
        <p:txBody>
          <a:bodyPr anchor="b">
            <a:normAutofit/>
          </a:bodyPr>
          <a:lstStyle>
            <a:lvl1pPr algn="l">
              <a:defRPr sz="4000"/>
            </a:lvl1pPr>
          </a:lstStyle>
          <a:p>
            <a:r>
              <a:rPr lang="nb-NO" dirty="0" err="1"/>
              <a:t>Presentasjonsmal</a:t>
            </a:r>
            <a:r>
              <a:rPr lang="nb-NO" dirty="0"/>
              <a:t> Halden kommune</a:t>
            </a:r>
            <a:endParaRPr lang="en-US" dirty="0"/>
          </a:p>
        </p:txBody>
      </p:sp>
      <p:sp>
        <p:nvSpPr>
          <p:cNvPr id="4" name="Date Placeholder 3"/>
          <p:cNvSpPr>
            <a:spLocks noGrp="1"/>
          </p:cNvSpPr>
          <p:nvPr>
            <p:ph type="dt" sz="half" idx="10"/>
          </p:nvPr>
        </p:nvSpPr>
        <p:spPr/>
        <p:txBody>
          <a:bodyPr/>
          <a:lstStyle/>
          <a:p>
            <a:fld id="{B996C2B4-A0D0-2A43-BCFA-59D373121536}" type="datetime1">
              <a:rPr lang="nb-NO" smtClean="0"/>
              <a:t>23.05.2025</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1820136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666"/>
            <a:ext cx="9138586" cy="5141977"/>
          </a:xfrm>
          <a:prstGeom prst="rect">
            <a:avLst/>
          </a:prstGeom>
        </p:spPr>
      </p:pic>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hasCustomPrompt="1"/>
          </p:nvPr>
        </p:nvSpPr>
        <p:spPr/>
        <p:txBody>
          <a:bodyPr/>
          <a:lstStyle>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lvl2pPr>
          </a:lstStyle>
          <a:p>
            <a:pPr lvl="0"/>
            <a:r>
              <a:rPr lang="nb-NO" dirty="0"/>
              <a:t>Brødtekst - Klikk for å redigere tekststiler i malen</a:t>
            </a:r>
          </a:p>
          <a:p>
            <a:pPr lvl="1"/>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p:txBody>
      </p:sp>
      <p:sp>
        <p:nvSpPr>
          <p:cNvPr id="4" name="Date Placeholder 3"/>
          <p:cNvSpPr>
            <a:spLocks noGrp="1"/>
          </p:cNvSpPr>
          <p:nvPr>
            <p:ph type="dt" sz="half" idx="10"/>
          </p:nvPr>
        </p:nvSpPr>
        <p:spPr/>
        <p:txBody>
          <a:bodyPr/>
          <a:lstStyle/>
          <a:p>
            <a:fld id="{2BBBF540-D1AF-1244-8DF5-5034E32D8838}" type="datetime1">
              <a:rPr lang="nb-NO" smtClean="0"/>
              <a:t>23.05.2025</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1094038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tel og innhold - Historieblå">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309"/>
          </a:xfrm>
          <a:prstGeom prst="rect">
            <a:avLst/>
          </a:prstGeom>
        </p:spPr>
      </p:pic>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hasCustomPrompt="1"/>
          </p:nvPr>
        </p:nvSpPr>
        <p:spPr/>
        <p:txBody>
          <a:bodyPr/>
          <a:lstStyle>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lvl2pPr>
          </a:lstStyle>
          <a:p>
            <a:pPr lvl="0"/>
            <a:r>
              <a:rPr lang="nb-NO" dirty="0"/>
              <a:t>Brødtekst - Klikk for å redigere tekststiler i malen</a:t>
            </a:r>
          </a:p>
          <a:p>
            <a:pPr lvl="1"/>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p:txBody>
      </p:sp>
      <p:sp>
        <p:nvSpPr>
          <p:cNvPr id="4" name="Date Placeholder 3"/>
          <p:cNvSpPr>
            <a:spLocks noGrp="1"/>
          </p:cNvSpPr>
          <p:nvPr>
            <p:ph type="dt" sz="half" idx="10"/>
          </p:nvPr>
        </p:nvSpPr>
        <p:spPr/>
        <p:txBody>
          <a:bodyPr/>
          <a:lstStyle/>
          <a:p>
            <a:fld id="{2BBBF540-D1AF-1244-8DF5-5034E32D8838}" type="datetime1">
              <a:rPr lang="nb-NO" smtClean="0"/>
              <a:t>23.05.2025</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tel og innhold - Iddegrønn">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0"/>
            <a:ext cx="9138586" cy="5143309"/>
          </a:xfrm>
          <a:prstGeom prst="rect">
            <a:avLst/>
          </a:prstGeom>
        </p:spPr>
      </p:pic>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hasCustomPrompt="1"/>
          </p:nvPr>
        </p:nvSpPr>
        <p:spPr/>
        <p:txBody>
          <a:bodyPr/>
          <a:lstStyle>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lvl2pPr>
          </a:lstStyle>
          <a:p>
            <a:pPr lvl="0"/>
            <a:r>
              <a:rPr lang="nb-NO" dirty="0"/>
              <a:t>Brødtekst - Klikk for å redigere tekststiler i malen</a:t>
            </a:r>
          </a:p>
          <a:p>
            <a:pPr lvl="1"/>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p:txBody>
      </p:sp>
      <p:sp>
        <p:nvSpPr>
          <p:cNvPr id="4" name="Date Placeholder 3"/>
          <p:cNvSpPr>
            <a:spLocks noGrp="1"/>
          </p:cNvSpPr>
          <p:nvPr>
            <p:ph type="dt" sz="half" idx="10"/>
          </p:nvPr>
        </p:nvSpPr>
        <p:spPr/>
        <p:txBody>
          <a:bodyPr/>
          <a:lstStyle/>
          <a:p>
            <a:fld id="{2BBBF540-D1AF-1244-8DF5-5034E32D8838}" type="datetime1">
              <a:rPr lang="nb-NO" smtClean="0"/>
              <a:t>23.05.2025</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953671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 Korngul">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0"/>
            <a:ext cx="9138586" cy="5143309"/>
          </a:xfrm>
          <a:prstGeom prst="rect">
            <a:avLst/>
          </a:prstGeom>
        </p:spPr>
      </p:pic>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hasCustomPrompt="1"/>
          </p:nvPr>
        </p:nvSpPr>
        <p:spPr/>
        <p:txBody>
          <a:bodyPr/>
          <a:lstStyle>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lvl2pPr>
          </a:lstStyle>
          <a:p>
            <a:pPr lvl="0"/>
            <a:r>
              <a:rPr lang="nb-NO" dirty="0"/>
              <a:t>Brødtekst - Klikk for å redigere tekststiler i malen</a:t>
            </a:r>
          </a:p>
          <a:p>
            <a:pPr lvl="1"/>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p:txBody>
      </p:sp>
      <p:sp>
        <p:nvSpPr>
          <p:cNvPr id="4" name="Date Placeholder 3"/>
          <p:cNvSpPr>
            <a:spLocks noGrp="1"/>
          </p:cNvSpPr>
          <p:nvPr>
            <p:ph type="dt" sz="half" idx="10"/>
          </p:nvPr>
        </p:nvSpPr>
        <p:spPr/>
        <p:txBody>
          <a:bodyPr/>
          <a:lstStyle/>
          <a:p>
            <a:fld id="{2BBBF540-D1AF-1244-8DF5-5034E32D8838}" type="datetime1">
              <a:rPr lang="nb-NO" smtClean="0"/>
              <a:t>23.05.2025</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953671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26966"/>
            <a:ext cx="6771213" cy="649249"/>
          </a:xfrm>
          <a:prstGeom prst="rect">
            <a:avLst/>
          </a:prstGeom>
        </p:spPr>
        <p:txBody>
          <a:bodyPr vert="horz" lIns="91440" tIns="45720" rIns="91440" bIns="45720" rtlCol="0" anchor="ctr">
            <a:normAutofit/>
          </a:bodyPr>
          <a:lstStyle/>
          <a:p>
            <a:r>
              <a:rPr lang="nb-NO" dirty="0"/>
              <a:t>Overskrift - Klikk for å redigere tittelstil</a:t>
            </a:r>
            <a:endParaRPr lang="en-US" dirty="0"/>
          </a:p>
        </p:txBody>
      </p:sp>
      <p:sp>
        <p:nvSpPr>
          <p:cNvPr id="3" name="Text Placeholder 2"/>
          <p:cNvSpPr>
            <a:spLocks noGrp="1"/>
          </p:cNvSpPr>
          <p:nvPr>
            <p:ph type="body" idx="1"/>
          </p:nvPr>
        </p:nvSpPr>
        <p:spPr>
          <a:xfrm>
            <a:off x="628650" y="1777419"/>
            <a:ext cx="7886700" cy="2884388"/>
          </a:xfrm>
          <a:prstGeom prst="rect">
            <a:avLst/>
          </a:prstGeom>
        </p:spPr>
        <p:txBody>
          <a:bodyPr vert="horz" lIns="91440" tIns="45720" rIns="91440" bIns="45720" rtlCol="0">
            <a:normAutofit/>
          </a:bodyPr>
          <a:lstStyle/>
          <a:p>
            <a:pPr lvl="0"/>
            <a:r>
              <a:rPr lang="nb-NO" dirty="0"/>
              <a:t>Brødtekst - Klikk for å redigere tekststiler i malen</a:t>
            </a:r>
          </a:p>
          <a:p>
            <a:pPr lvl="1"/>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p:txBody>
      </p:sp>
      <p:sp>
        <p:nvSpPr>
          <p:cNvPr id="4" name="Date Placeholder 3"/>
          <p:cNvSpPr>
            <a:spLocks noGrp="1"/>
          </p:cNvSpPr>
          <p:nvPr>
            <p:ph type="dt" sz="half" idx="2"/>
          </p:nvPr>
        </p:nvSpPr>
        <p:spPr>
          <a:xfrm>
            <a:off x="6457949" y="4767263"/>
            <a:ext cx="1421843" cy="273844"/>
          </a:xfrm>
          <a:prstGeom prst="rect">
            <a:avLst/>
          </a:prstGeom>
        </p:spPr>
        <p:txBody>
          <a:bodyPr vert="horz" lIns="91440" tIns="45720" rIns="91440" bIns="45720" rtlCol="0" anchor="ctr"/>
          <a:lstStyle>
            <a:lvl1pPr algn="r">
              <a:defRPr sz="1000">
                <a:solidFill>
                  <a:srgbClr val="000000"/>
                </a:solidFill>
                <a:latin typeface="Source Sans Pro"/>
                <a:cs typeface="Source Sans Pro"/>
              </a:defRPr>
            </a:lvl1pPr>
          </a:lstStyle>
          <a:p>
            <a:fld id="{6A7E021A-0C0F-014A-A5F1-4528F2F5EB3A}" type="datetime1">
              <a:rPr lang="nb-NO" smtClean="0"/>
              <a:t>23.05.2025</a:t>
            </a:fld>
            <a:endParaRPr lang="nb-NO" dirty="0"/>
          </a:p>
        </p:txBody>
      </p:sp>
      <p:sp>
        <p:nvSpPr>
          <p:cNvPr id="5" name="Footer Placeholder 4"/>
          <p:cNvSpPr>
            <a:spLocks noGrp="1"/>
          </p:cNvSpPr>
          <p:nvPr>
            <p:ph type="ftr" sz="quarter" idx="3"/>
          </p:nvPr>
        </p:nvSpPr>
        <p:spPr>
          <a:xfrm>
            <a:off x="628650" y="4767263"/>
            <a:ext cx="5486400" cy="273844"/>
          </a:xfrm>
          <a:prstGeom prst="rect">
            <a:avLst/>
          </a:prstGeom>
        </p:spPr>
        <p:txBody>
          <a:bodyPr vert="horz" lIns="91440" tIns="45720" rIns="91440" bIns="45720" rtlCol="0" anchor="ctr"/>
          <a:lstStyle>
            <a:lvl1pPr algn="l">
              <a:defRPr sz="1000">
                <a:solidFill>
                  <a:srgbClr val="000000"/>
                </a:solidFill>
                <a:latin typeface="Source Sans Pro"/>
                <a:cs typeface="Source Sans Pro"/>
              </a:defRPr>
            </a:lvl1pPr>
          </a:lstStyle>
          <a:p>
            <a:r>
              <a:rPr lang="nb-NO"/>
              <a:t>Virksomhetsnavn/tjenestested</a:t>
            </a:r>
            <a:endParaRPr lang="nb-NO" dirty="0"/>
          </a:p>
        </p:txBody>
      </p:sp>
      <p:sp>
        <p:nvSpPr>
          <p:cNvPr id="6" name="Slide Number Placeholder 5"/>
          <p:cNvSpPr>
            <a:spLocks noGrp="1"/>
          </p:cNvSpPr>
          <p:nvPr>
            <p:ph type="sldNum" sz="quarter" idx="4"/>
          </p:nvPr>
        </p:nvSpPr>
        <p:spPr>
          <a:xfrm>
            <a:off x="7879792" y="4767263"/>
            <a:ext cx="635558" cy="273844"/>
          </a:xfrm>
          <a:prstGeom prst="rect">
            <a:avLst/>
          </a:prstGeom>
        </p:spPr>
        <p:txBody>
          <a:bodyPr vert="horz" lIns="91440" tIns="45720" rIns="91440" bIns="45720" rtlCol="0" anchor="ctr"/>
          <a:lstStyle>
            <a:lvl1pPr algn="r">
              <a:defRPr sz="1000">
                <a:solidFill>
                  <a:srgbClr val="000000"/>
                </a:solidFill>
                <a:latin typeface="Source Sans Pro"/>
                <a:cs typeface="Source Sans Pro"/>
              </a:defRPr>
            </a:lvl1pPr>
          </a:lstStyle>
          <a:p>
            <a:fld id="{82F6EF4E-CC60-E84A-867F-4AE5D9DB4F61}" type="slidenum">
              <a:rPr lang="nb-NO" smtClean="0"/>
              <a:pPr/>
              <a:t>‹#›</a:t>
            </a:fld>
            <a:endParaRPr lang="nb-NO"/>
          </a:p>
        </p:txBody>
      </p:sp>
    </p:spTree>
    <p:extLst>
      <p:ext uri="{BB962C8B-B14F-4D97-AF65-F5344CB8AC3E}">
        <p14:creationId xmlns:p14="http://schemas.microsoft.com/office/powerpoint/2010/main" val="1219283440"/>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70" r:id="rId3"/>
    <p:sldLayoutId id="2147483671" r:id="rId4"/>
    <p:sldLayoutId id="2147483672" r:id="rId5"/>
    <p:sldLayoutId id="2147483679" r:id="rId6"/>
    <p:sldLayoutId id="2147483662" r:id="rId7"/>
    <p:sldLayoutId id="2147483673" r:id="rId8"/>
    <p:sldLayoutId id="2147483674" r:id="rId9"/>
    <p:sldLayoutId id="2147483675" r:id="rId10"/>
    <p:sldLayoutId id="2147483676" r:id="rId11"/>
    <p:sldLayoutId id="2147483686" r:id="rId12"/>
    <p:sldLayoutId id="2147483666" r:id="rId13"/>
    <p:sldLayoutId id="2147483667" r:id="rId14"/>
    <p:sldLayoutId id="2147483668" r:id="rId15"/>
    <p:sldLayoutId id="2147483677" r:id="rId16"/>
    <p:sldLayoutId id="2147483678" r:id="rId17"/>
    <p:sldLayoutId id="2147483680" r:id="rId18"/>
    <p:sldLayoutId id="2147483681" r:id="rId19"/>
    <p:sldLayoutId id="2147483682" r:id="rId20"/>
    <p:sldLayoutId id="2147483683" r:id="rId21"/>
    <p:sldLayoutId id="2147483684" r:id="rId22"/>
    <p:sldLayoutId id="2147483685" r:id="rId23"/>
    <p:sldLayoutId id="2147483687" r:id="rId24"/>
  </p:sldLayoutIdLst>
  <p:hf hdr="0"/>
  <p:txStyles>
    <p:titleStyle>
      <a:lvl1pPr algn="l" defTabSz="685800" rtl="0" eaLnBrk="1" latinLnBrk="0" hangingPunct="1">
        <a:lnSpc>
          <a:spcPct val="90000"/>
        </a:lnSpc>
        <a:spcBef>
          <a:spcPct val="0"/>
        </a:spcBef>
        <a:buNone/>
        <a:defRPr sz="2800" b="0" i="0" kern="1200">
          <a:solidFill>
            <a:schemeClr val="tx1"/>
          </a:solidFill>
          <a:latin typeface="Source Sans Pro Semibold" charset="0"/>
          <a:ea typeface="Source Sans Pro Semibold" charset="0"/>
          <a:cs typeface="Source Sans Pro Semibold" charset="0"/>
        </a:defRPr>
      </a:lvl1pPr>
    </p:titleStyle>
    <p:body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solidFill>
          <a:latin typeface="Source Sans Pro"/>
          <a:ea typeface="+mn-ea"/>
          <a:cs typeface="Source Sans Pro"/>
        </a:defRPr>
      </a:lvl1pPr>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500" kern="1200">
          <a:solidFill>
            <a:schemeClr val="tx1"/>
          </a:solidFill>
          <a:latin typeface="Source Sans Pro"/>
          <a:ea typeface="+mn-ea"/>
          <a:cs typeface="Source Sans Pro"/>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Source Sans Pro"/>
          <a:ea typeface="+mn-ea"/>
          <a:cs typeface="Source Sans Pro"/>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ource Sans Pro"/>
          <a:ea typeface="+mn-ea"/>
          <a:cs typeface="Source Sans Pro"/>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ource Sans Pro"/>
          <a:ea typeface="+mn-ea"/>
          <a:cs typeface="Source Sans Pro"/>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383FBD3-9B81-8642-6F89-7ACCD4141AD4}"/>
              </a:ext>
            </a:extLst>
          </p:cNvPr>
          <p:cNvSpPr>
            <a:spLocks noGrp="1"/>
          </p:cNvSpPr>
          <p:nvPr>
            <p:ph type="ctrTitle"/>
          </p:nvPr>
        </p:nvSpPr>
        <p:spPr>
          <a:xfrm>
            <a:off x="628650" y="1074700"/>
            <a:ext cx="5486400" cy="2645962"/>
          </a:xfrm>
        </p:spPr>
        <p:txBody>
          <a:bodyPr>
            <a:normAutofit fontScale="90000"/>
          </a:bodyPr>
          <a:lstStyle/>
          <a:p>
            <a:pPr>
              <a:lnSpc>
                <a:spcPct val="107000"/>
              </a:lnSpc>
              <a:spcAft>
                <a:spcPts val="800"/>
              </a:spcAft>
            </a:pPr>
            <a:r>
              <a:rPr lang="nb-NO" sz="2200" dirty="0">
                <a:latin typeface="Source Sans Pro Semibold"/>
                <a:ea typeface="Source Sans Pro Semibold"/>
              </a:rPr>
              <a:t>Foreldremøte 4. trinn 22.05. kl. 19.00-20.30</a:t>
            </a:r>
            <a:br>
              <a:rPr lang="nb-NO" sz="2200" dirty="0"/>
            </a:br>
            <a:br>
              <a:rPr lang="nb-NO" dirty="0"/>
            </a:br>
            <a:r>
              <a:rPr lang="nb-NO" sz="1800" kern="100" dirty="0">
                <a:effectLst/>
                <a:latin typeface="Aptos"/>
                <a:ea typeface="Aptos" panose="020B0004020202020204" pitchFamily="34" charset="0"/>
                <a:cs typeface="Times New Roman"/>
              </a:rPr>
              <a:t>quiz </a:t>
            </a:r>
            <a:br>
              <a:rPr lang="nb-NO" sz="1800" kern="100" dirty="0">
                <a:effectLst/>
                <a:latin typeface="Aptos" panose="020B0004020202020204" pitchFamily="34" charset="0"/>
                <a:ea typeface="Aptos" panose="020B0004020202020204" pitchFamily="34" charset="0"/>
                <a:cs typeface="Times New Roman" panose="02020603050405020304" pitchFamily="18" charset="0"/>
              </a:rPr>
            </a:br>
            <a:r>
              <a:rPr lang="nb-NO" sz="1800" kern="100" dirty="0">
                <a:effectLst/>
                <a:latin typeface="Aptos"/>
                <a:ea typeface="Aptos" panose="020B0004020202020204" pitchFamily="34" charset="0"/>
                <a:cs typeface="Times New Roman"/>
              </a:rPr>
              <a:t>info fra skolen </a:t>
            </a:r>
            <a:br>
              <a:rPr lang="nb-NO" sz="1800" kern="100" dirty="0">
                <a:effectLst/>
                <a:latin typeface="Aptos" panose="020B0004020202020204" pitchFamily="34" charset="0"/>
                <a:ea typeface="Aptos" panose="020B0004020202020204" pitchFamily="34" charset="0"/>
                <a:cs typeface="Times New Roman" panose="02020603050405020304" pitchFamily="18" charset="0"/>
              </a:rPr>
            </a:br>
            <a:r>
              <a:rPr lang="nb-NO" sz="1800" kern="100" dirty="0">
                <a:effectLst/>
                <a:latin typeface="Aptos"/>
                <a:ea typeface="Aptos" panose="020B0004020202020204" pitchFamily="34" charset="0"/>
                <a:cs typeface="Times New Roman"/>
              </a:rPr>
              <a:t>neste skoleår</a:t>
            </a:r>
            <a:br>
              <a:rPr lang="nb-NO" sz="1800" kern="100" dirty="0">
                <a:effectLst/>
                <a:latin typeface="Aptos" panose="020B0004020202020204" pitchFamily="34" charset="0"/>
                <a:ea typeface="Aptos" panose="020B0004020202020204" pitchFamily="34" charset="0"/>
                <a:cs typeface="Times New Roman" panose="02020603050405020304" pitchFamily="18" charset="0"/>
              </a:rPr>
            </a:br>
            <a:r>
              <a:rPr lang="nb-NO" sz="1800" kern="100" dirty="0">
                <a:effectLst/>
                <a:latin typeface="Aptos"/>
                <a:ea typeface="Aptos" panose="020B0004020202020204" pitchFamily="34" charset="0"/>
                <a:cs typeface="Times New Roman"/>
              </a:rPr>
              <a:t>skolestruktur</a:t>
            </a:r>
            <a:br>
              <a:rPr lang="nb-NO" sz="1800" kern="100" dirty="0">
                <a:effectLst/>
                <a:latin typeface="Aptos" panose="020B0004020202020204" pitchFamily="34" charset="0"/>
                <a:ea typeface="Aptos" panose="020B0004020202020204" pitchFamily="34" charset="0"/>
                <a:cs typeface="Times New Roman" panose="02020603050405020304" pitchFamily="18" charset="0"/>
              </a:rPr>
            </a:br>
            <a:r>
              <a:rPr lang="nb-NO" sz="1800" kern="100" dirty="0">
                <a:effectLst/>
                <a:latin typeface="Aptos"/>
                <a:ea typeface="Aptos" panose="020B0004020202020204" pitchFamily="34" charset="0"/>
                <a:cs typeface="Times New Roman"/>
              </a:rPr>
              <a:t>valg av FAU representanter og nye klassekontakter </a:t>
            </a:r>
            <a:br>
              <a:rPr lang="nb-NO" sz="1800" kern="100" dirty="0">
                <a:latin typeface="Aptos" panose="020B0004020202020204" pitchFamily="34" charset="0"/>
                <a:ea typeface="Aptos" panose="020B0004020202020204" pitchFamily="34" charset="0"/>
                <a:cs typeface="Times New Roman" panose="02020603050405020304" pitchFamily="18" charset="0"/>
              </a:rPr>
            </a:br>
            <a:r>
              <a:rPr lang="nb-NO" sz="1800" kern="100" dirty="0" err="1">
                <a:latin typeface="Aptos"/>
                <a:ea typeface="Source Sans Pro Semibold"/>
              </a:rPr>
              <a:t>kahoot</a:t>
            </a:r>
            <a:endParaRPr lang="nb-NO" dirty="0" err="1">
              <a:ea typeface="Source Sans Pro Semibold"/>
            </a:endParaRPr>
          </a:p>
        </p:txBody>
      </p:sp>
      <p:sp>
        <p:nvSpPr>
          <p:cNvPr id="3" name="Plassholder for dato 2">
            <a:extLst>
              <a:ext uri="{FF2B5EF4-FFF2-40B4-BE49-F238E27FC236}">
                <a16:creationId xmlns:a16="http://schemas.microsoft.com/office/drawing/2014/main" id="{06562937-A78A-1008-9808-3BC9440B3047}"/>
              </a:ext>
            </a:extLst>
          </p:cNvPr>
          <p:cNvSpPr>
            <a:spLocks noGrp="1"/>
          </p:cNvSpPr>
          <p:nvPr>
            <p:ph type="dt" sz="half" idx="10"/>
          </p:nvPr>
        </p:nvSpPr>
        <p:spPr/>
        <p:txBody>
          <a:bodyPr/>
          <a:lstStyle/>
          <a:p>
            <a:fld id="{B996C2B4-A0D0-2A43-BCFA-59D373121536}" type="datetime1">
              <a:rPr lang="nb-NO" smtClean="0"/>
              <a:t>23.05.2025</a:t>
            </a:fld>
            <a:endParaRPr lang="nb-NO"/>
          </a:p>
        </p:txBody>
      </p:sp>
      <p:sp>
        <p:nvSpPr>
          <p:cNvPr id="4" name="Plassholder for bunntekst 3">
            <a:extLst>
              <a:ext uri="{FF2B5EF4-FFF2-40B4-BE49-F238E27FC236}">
                <a16:creationId xmlns:a16="http://schemas.microsoft.com/office/drawing/2014/main" id="{40B2CEBB-24AA-2FD1-1702-616DB30B11EE}"/>
              </a:ext>
            </a:extLst>
          </p:cNvPr>
          <p:cNvSpPr>
            <a:spLocks noGrp="1"/>
          </p:cNvSpPr>
          <p:nvPr>
            <p:ph type="ftr" sz="quarter" idx="11"/>
          </p:nvPr>
        </p:nvSpPr>
        <p:spPr/>
        <p:txBody>
          <a:bodyPr/>
          <a:lstStyle/>
          <a:p>
            <a:r>
              <a:rPr lang="nb-NO"/>
              <a:t>Virksomhetsnavn/tjenestested</a:t>
            </a:r>
          </a:p>
        </p:txBody>
      </p:sp>
      <p:sp>
        <p:nvSpPr>
          <p:cNvPr id="5" name="Plassholder for lysbildenummer 4">
            <a:extLst>
              <a:ext uri="{FF2B5EF4-FFF2-40B4-BE49-F238E27FC236}">
                <a16:creationId xmlns:a16="http://schemas.microsoft.com/office/drawing/2014/main" id="{82574E00-7462-CDDA-282F-A6074F1D03BA}"/>
              </a:ext>
            </a:extLst>
          </p:cNvPr>
          <p:cNvSpPr>
            <a:spLocks noGrp="1"/>
          </p:cNvSpPr>
          <p:nvPr>
            <p:ph type="sldNum" sz="quarter" idx="12"/>
          </p:nvPr>
        </p:nvSpPr>
        <p:spPr/>
        <p:txBody>
          <a:bodyPr/>
          <a:lstStyle/>
          <a:p>
            <a:fld id="{82F6EF4E-CC60-E84A-867F-4AE5D9DB4F61}" type="slidenum">
              <a:rPr lang="nb-NO" smtClean="0"/>
              <a:t>1</a:t>
            </a:fld>
            <a:endParaRPr lang="nb-NO"/>
          </a:p>
        </p:txBody>
      </p:sp>
    </p:spTree>
    <p:extLst>
      <p:ext uri="{BB962C8B-B14F-4D97-AF65-F5344CB8AC3E}">
        <p14:creationId xmlns:p14="http://schemas.microsoft.com/office/powerpoint/2010/main" val="179545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1471" y="650038"/>
            <a:ext cx="6771213" cy="649249"/>
          </a:xfrm>
        </p:spPr>
        <p:txBody>
          <a:bodyPr>
            <a:normAutofit fontScale="90000"/>
          </a:bodyPr>
          <a:lstStyle/>
          <a:p>
            <a:r>
              <a:rPr lang="nb-NO" b="1" dirty="0"/>
              <a:t>Permisjonssøknader </a:t>
            </a:r>
            <a:br>
              <a:rPr lang="nb-NO" b="1" dirty="0"/>
            </a:br>
            <a:r>
              <a:rPr lang="nb-NO" sz="1600" b="1" dirty="0"/>
              <a:t>(Forskrift om permisjon fra skolen, Halden kommune, Østfold. Gjeldene fra 01.08.24)</a:t>
            </a:r>
            <a:endParaRPr lang="nb-NO" sz="1600" dirty="0"/>
          </a:p>
        </p:txBody>
      </p:sp>
      <p:sp>
        <p:nvSpPr>
          <p:cNvPr id="3" name="Plassholder for innhold 2"/>
          <p:cNvSpPr>
            <a:spLocks noGrp="1"/>
          </p:cNvSpPr>
          <p:nvPr>
            <p:ph idx="1"/>
          </p:nvPr>
        </p:nvSpPr>
        <p:spPr>
          <a:xfrm>
            <a:off x="628649" y="1299287"/>
            <a:ext cx="4804941" cy="3362520"/>
          </a:xfrm>
        </p:spPr>
        <p:txBody>
          <a:bodyPr>
            <a:normAutofit fontScale="40000" lnSpcReduction="20000"/>
          </a:bodyPr>
          <a:lstStyle/>
          <a:p>
            <a:pPr marL="457200" indent="-457200">
              <a:lnSpc>
                <a:spcPct val="120000"/>
              </a:lnSpc>
              <a:buFont typeface="Arial" panose="020B0604020202020204" pitchFamily="34" charset="0"/>
              <a:buChar char="•"/>
            </a:pPr>
            <a:endParaRPr lang="nb-NO" sz="3200" b="0" i="0" dirty="0">
              <a:solidFill>
                <a:srgbClr val="333333"/>
              </a:solidFill>
              <a:effectLst/>
              <a:highlight>
                <a:srgbClr val="FFFFFF"/>
              </a:highlight>
              <a:latin typeface="Helvetica Neue"/>
            </a:endParaRPr>
          </a:p>
          <a:p>
            <a:pPr marL="457200" indent="-457200">
              <a:lnSpc>
                <a:spcPct val="120000"/>
              </a:lnSpc>
              <a:buFont typeface="Arial" panose="020B0604020202020204" pitchFamily="34" charset="0"/>
              <a:buChar char="•"/>
            </a:pPr>
            <a:r>
              <a:rPr lang="nb-NO" sz="3700" b="0" i="0" dirty="0">
                <a:solidFill>
                  <a:srgbClr val="333333"/>
                </a:solidFill>
                <a:effectLst/>
                <a:highlight>
                  <a:srgbClr val="FFFFFF"/>
                </a:highlight>
                <a:latin typeface="Helvetica Neue"/>
              </a:rPr>
              <a:t>Barn og unge har plikt til grunnskoleopplæring (Opplæringsloven 2-1). Permisjon er ingen rettighet for elevene. Permisjon gir eleven unntak fra plikten til grunnskoleopplæring. </a:t>
            </a:r>
          </a:p>
          <a:p>
            <a:pPr marL="457200" indent="-457200">
              <a:lnSpc>
                <a:spcPct val="120000"/>
              </a:lnSpc>
              <a:buFont typeface="Arial" panose="020B0604020202020204" pitchFamily="34" charset="0"/>
              <a:buChar char="•"/>
            </a:pPr>
            <a:r>
              <a:rPr lang="nb-NO" sz="3700" dirty="0"/>
              <a:t>Fri/permisjon må søkes i god tid i Visma </a:t>
            </a:r>
            <a:r>
              <a:rPr lang="nb-NO" sz="3700" dirty="0" err="1"/>
              <a:t>Foresattportal</a:t>
            </a:r>
            <a:r>
              <a:rPr lang="nb-NO" sz="3700" dirty="0"/>
              <a:t>. Dersom skolen innvilger permisjon er det en forutsetning at det er forsvarlig å gi eleven fri fra opplæringen. Dette betyr at skolen i flere tilfeller må avslå søknader om permisjon.</a:t>
            </a:r>
          </a:p>
          <a:p>
            <a:pPr marL="457200" indent="-457200">
              <a:lnSpc>
                <a:spcPct val="120000"/>
              </a:lnSpc>
              <a:buFont typeface="Arial" panose="020B0604020202020204" pitchFamily="34" charset="0"/>
              <a:buChar char="•"/>
            </a:pPr>
            <a:r>
              <a:rPr lang="nb-NO" sz="3700" b="0" i="0" dirty="0">
                <a:solidFill>
                  <a:srgbClr val="333333"/>
                </a:solidFill>
                <a:effectLst/>
                <a:highlight>
                  <a:srgbClr val="FFFFFF"/>
                </a:highlight>
                <a:latin typeface="Helvetica Neue"/>
              </a:rPr>
              <a:t>I grunnskolene i Halden kommune kan det ikke innvilges permisjon for mer enn inntil 10 skoledager per skoleår.</a:t>
            </a:r>
            <a:endParaRPr lang="nb-NO" sz="3700" dirty="0"/>
          </a:p>
          <a:p>
            <a:pPr marL="457200" indent="-457200">
              <a:lnSpc>
                <a:spcPct val="120000"/>
              </a:lnSpc>
              <a:buFont typeface="Arial" panose="020B0604020202020204" pitchFamily="34" charset="0"/>
              <a:buChar char="•"/>
            </a:pPr>
            <a:endParaRPr lang="nb-NO" sz="3200" dirty="0"/>
          </a:p>
          <a:p>
            <a:pPr marL="457200" indent="-457200">
              <a:lnSpc>
                <a:spcPct val="120000"/>
              </a:lnSpc>
              <a:buFont typeface="Arial" panose="020B0604020202020204" pitchFamily="34" charset="0"/>
              <a:buChar char="•"/>
            </a:pPr>
            <a:endParaRPr lang="nb-NO" sz="3200" dirty="0"/>
          </a:p>
          <a:p>
            <a:pPr marL="457200" indent="-457200">
              <a:buFont typeface="Arial" panose="020B0604020202020204" pitchFamily="34" charset="0"/>
              <a:buChar char="•"/>
            </a:pPr>
            <a:endParaRPr lang="nb-NO" sz="3000" dirty="0"/>
          </a:p>
          <a:p>
            <a:endParaRPr lang="nb-NO" sz="3000" dirty="0"/>
          </a:p>
        </p:txBody>
      </p:sp>
      <p:sp>
        <p:nvSpPr>
          <p:cNvPr id="4" name="Plassholder for dato 3"/>
          <p:cNvSpPr>
            <a:spLocks noGrp="1"/>
          </p:cNvSpPr>
          <p:nvPr>
            <p:ph type="dt" sz="half" idx="10"/>
          </p:nvPr>
        </p:nvSpPr>
        <p:spPr/>
        <p:txBody>
          <a:bodyPr/>
          <a:lstStyle/>
          <a:p>
            <a:fld id="{2BBBF540-D1AF-1244-8DF5-5034E32D8838}" type="datetime1">
              <a:rPr lang="nb-NO" smtClean="0"/>
              <a:t>23.05.2025</a:t>
            </a:fld>
            <a:endParaRPr lang="nb-NO" dirty="0"/>
          </a:p>
        </p:txBody>
      </p:sp>
      <p:sp>
        <p:nvSpPr>
          <p:cNvPr id="5" name="Plassholder for bunntekst 4"/>
          <p:cNvSpPr>
            <a:spLocks noGrp="1"/>
          </p:cNvSpPr>
          <p:nvPr>
            <p:ph type="ftr" sz="quarter" idx="11"/>
          </p:nvPr>
        </p:nvSpPr>
        <p:spPr/>
        <p:txBody>
          <a:bodyPr/>
          <a:lstStyle/>
          <a:p>
            <a:r>
              <a:rPr lang="nb-NO" dirty="0"/>
              <a:t>Gimle skole 2018-2019</a:t>
            </a:r>
          </a:p>
        </p:txBody>
      </p:sp>
      <p:sp>
        <p:nvSpPr>
          <p:cNvPr id="6" name="Plassholder for lysbildenummer 5"/>
          <p:cNvSpPr>
            <a:spLocks noGrp="1"/>
          </p:cNvSpPr>
          <p:nvPr>
            <p:ph type="sldNum" sz="quarter" idx="12"/>
          </p:nvPr>
        </p:nvSpPr>
        <p:spPr/>
        <p:txBody>
          <a:bodyPr/>
          <a:lstStyle/>
          <a:p>
            <a:fld id="{82F6EF4E-CC60-E84A-867F-4AE5D9DB4F61}" type="slidenum">
              <a:rPr lang="nb-NO" smtClean="0"/>
              <a:t>10</a:t>
            </a:fld>
            <a:endParaRPr lang="nb-NO"/>
          </a:p>
        </p:txBody>
      </p:sp>
      <p:pic>
        <p:nvPicPr>
          <p:cNvPr id="8" name="Bilde 7">
            <a:extLst>
              <a:ext uri="{FF2B5EF4-FFF2-40B4-BE49-F238E27FC236}">
                <a16:creationId xmlns:a16="http://schemas.microsoft.com/office/drawing/2014/main" id="{A1C36C51-F733-911F-BAC2-5269F38E5477}"/>
              </a:ext>
            </a:extLst>
          </p:cNvPr>
          <p:cNvPicPr>
            <a:picLocks noChangeAspect="1"/>
          </p:cNvPicPr>
          <p:nvPr/>
        </p:nvPicPr>
        <p:blipFill>
          <a:blip r:embed="rId2"/>
          <a:stretch>
            <a:fillRect/>
          </a:stretch>
        </p:blipFill>
        <p:spPr>
          <a:xfrm>
            <a:off x="5703754" y="1404743"/>
            <a:ext cx="2687646" cy="2439471"/>
          </a:xfrm>
          <a:prstGeom prst="rect">
            <a:avLst/>
          </a:prstGeom>
        </p:spPr>
      </p:pic>
    </p:spTree>
    <p:extLst>
      <p:ext uri="{BB962C8B-B14F-4D97-AF65-F5344CB8AC3E}">
        <p14:creationId xmlns:p14="http://schemas.microsoft.com/office/powerpoint/2010/main" val="2513491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75736ECF-6D06-7595-40C4-B4579C40D171}"/>
              </a:ext>
            </a:extLst>
          </p:cNvPr>
          <p:cNvSpPr>
            <a:spLocks noGrp="1"/>
          </p:cNvSpPr>
          <p:nvPr>
            <p:ph idx="1"/>
          </p:nvPr>
        </p:nvSpPr>
        <p:spPr>
          <a:xfrm>
            <a:off x="628650" y="1496291"/>
            <a:ext cx="7886700" cy="3165516"/>
          </a:xfrm>
        </p:spPr>
        <p:txBody>
          <a:bodyPr>
            <a:normAutofit/>
          </a:bodyPr>
          <a:lstStyle/>
          <a:p>
            <a:r>
              <a:rPr lang="nb-NO" u="sng" dirty="0"/>
              <a:t>Når det er forsvarlig, kan skolen godkjenne permisjoner til følgende arrangementer:</a:t>
            </a:r>
          </a:p>
          <a:p>
            <a:pPr marL="285750" indent="-285750">
              <a:buFont typeface="Arial" panose="020B0604020202020204" pitchFamily="34" charset="0"/>
              <a:buChar char="•"/>
            </a:pPr>
            <a:r>
              <a:rPr lang="nb-NO" dirty="0"/>
              <a:t>Deltakelse i sportslige konkurranser</a:t>
            </a:r>
          </a:p>
          <a:p>
            <a:pPr marL="285750" indent="-285750">
              <a:buFont typeface="Arial" panose="020B0604020202020204" pitchFamily="34" charset="0"/>
              <a:buChar char="•"/>
            </a:pPr>
            <a:r>
              <a:rPr lang="nb-NO" dirty="0"/>
              <a:t>Deltakelse på kulturelle arrangement/ fremføringer</a:t>
            </a:r>
          </a:p>
          <a:p>
            <a:pPr marL="285750" indent="-285750">
              <a:buFont typeface="Arial" panose="020B0604020202020204" pitchFamily="34" charset="0"/>
              <a:buChar char="•"/>
            </a:pPr>
            <a:r>
              <a:rPr lang="nb-NO" dirty="0"/>
              <a:t>Deltakelse på viktige familiebegivenheter i nær familie (viktige familiebegivenheter kan være dåp/navnefest, konfirmasjon, bryllup eller andre viktige begivenheter i nær familie)</a:t>
            </a:r>
          </a:p>
          <a:p>
            <a:pPr marL="285750" indent="-285750">
              <a:buFont typeface="Arial" panose="020B0604020202020204" pitchFamily="34" charset="0"/>
              <a:buChar char="•"/>
            </a:pPr>
            <a:r>
              <a:rPr lang="nb-NO" dirty="0"/>
              <a:t>Deltakelse i politisk og/eller frivillig organisasjonsarbeid.</a:t>
            </a:r>
          </a:p>
          <a:p>
            <a:r>
              <a:rPr lang="nb-NO" b="1" dirty="0"/>
              <a:t>Det bør normalt sett ikke gis permisjon til ferie, men i helt spesielle tilfeller kan det likevel være gode grunner for og til elevens beste å få dra på ferie.</a:t>
            </a:r>
          </a:p>
        </p:txBody>
      </p:sp>
      <p:sp>
        <p:nvSpPr>
          <p:cNvPr id="4" name="Plassholder for dato 3">
            <a:extLst>
              <a:ext uri="{FF2B5EF4-FFF2-40B4-BE49-F238E27FC236}">
                <a16:creationId xmlns:a16="http://schemas.microsoft.com/office/drawing/2014/main" id="{32F3B374-CCCC-F682-4480-F30107A9AF1B}"/>
              </a:ext>
            </a:extLst>
          </p:cNvPr>
          <p:cNvSpPr>
            <a:spLocks noGrp="1"/>
          </p:cNvSpPr>
          <p:nvPr>
            <p:ph type="dt" sz="half" idx="10"/>
          </p:nvPr>
        </p:nvSpPr>
        <p:spPr/>
        <p:txBody>
          <a:bodyPr/>
          <a:lstStyle/>
          <a:p>
            <a:fld id="{2BBBF540-D1AF-1244-8DF5-5034E32D8838}" type="datetime1">
              <a:rPr lang="nb-NO" smtClean="0"/>
              <a:t>23.05.2025</a:t>
            </a:fld>
            <a:endParaRPr lang="nb-NO"/>
          </a:p>
        </p:txBody>
      </p:sp>
      <p:sp>
        <p:nvSpPr>
          <p:cNvPr id="5" name="Plassholder for bunntekst 4">
            <a:extLst>
              <a:ext uri="{FF2B5EF4-FFF2-40B4-BE49-F238E27FC236}">
                <a16:creationId xmlns:a16="http://schemas.microsoft.com/office/drawing/2014/main" id="{8D5AAEAD-1EC9-DC89-2D2F-10EC19375A4B}"/>
              </a:ext>
            </a:extLst>
          </p:cNvPr>
          <p:cNvSpPr>
            <a:spLocks noGrp="1"/>
          </p:cNvSpPr>
          <p:nvPr>
            <p:ph type="ftr" sz="quarter" idx="11"/>
          </p:nvPr>
        </p:nvSpPr>
        <p:spPr/>
        <p:txBody>
          <a:bodyPr/>
          <a:lstStyle/>
          <a:p>
            <a:r>
              <a:rPr lang="nb-NO"/>
              <a:t>Virksomhetsnavn/tjenestested</a:t>
            </a:r>
          </a:p>
        </p:txBody>
      </p:sp>
      <p:sp>
        <p:nvSpPr>
          <p:cNvPr id="6" name="Plassholder for lysbildenummer 5">
            <a:extLst>
              <a:ext uri="{FF2B5EF4-FFF2-40B4-BE49-F238E27FC236}">
                <a16:creationId xmlns:a16="http://schemas.microsoft.com/office/drawing/2014/main" id="{59318621-F8B0-6750-9253-CA9E29186A1D}"/>
              </a:ext>
            </a:extLst>
          </p:cNvPr>
          <p:cNvSpPr>
            <a:spLocks noGrp="1"/>
          </p:cNvSpPr>
          <p:nvPr>
            <p:ph type="sldNum" sz="quarter" idx="12"/>
          </p:nvPr>
        </p:nvSpPr>
        <p:spPr/>
        <p:txBody>
          <a:bodyPr/>
          <a:lstStyle/>
          <a:p>
            <a:fld id="{82F6EF4E-CC60-E84A-867F-4AE5D9DB4F61}" type="slidenum">
              <a:rPr lang="nb-NO" smtClean="0"/>
              <a:t>11</a:t>
            </a:fld>
            <a:endParaRPr lang="nb-NO"/>
          </a:p>
        </p:txBody>
      </p:sp>
      <p:sp>
        <p:nvSpPr>
          <p:cNvPr id="8" name="Tittel 7">
            <a:extLst>
              <a:ext uri="{FF2B5EF4-FFF2-40B4-BE49-F238E27FC236}">
                <a16:creationId xmlns:a16="http://schemas.microsoft.com/office/drawing/2014/main" id="{B0B19DEE-9CC3-1AD6-789D-5E55C9E36562}"/>
              </a:ext>
            </a:extLst>
          </p:cNvPr>
          <p:cNvSpPr>
            <a:spLocks noGrp="1"/>
          </p:cNvSpPr>
          <p:nvPr>
            <p:ph type="title"/>
          </p:nvPr>
        </p:nvSpPr>
        <p:spPr/>
        <p:txBody>
          <a:bodyPr>
            <a:normAutofit fontScale="90000"/>
          </a:bodyPr>
          <a:lstStyle/>
          <a:p>
            <a:r>
              <a:rPr lang="nb-NO" b="1" i="0" dirty="0">
                <a:solidFill>
                  <a:srgbClr val="333333"/>
                </a:solidFill>
                <a:effectLst/>
                <a:highlight>
                  <a:srgbClr val="FFFFFF"/>
                </a:highlight>
                <a:latin typeface="Helvetica Neue"/>
              </a:rPr>
              <a:t>§ 7.</a:t>
            </a:r>
            <a:r>
              <a:rPr lang="nb-NO" b="1" i="1" dirty="0">
                <a:solidFill>
                  <a:srgbClr val="333333"/>
                </a:solidFill>
                <a:effectLst/>
                <a:highlight>
                  <a:srgbClr val="FFFFFF"/>
                </a:highlight>
                <a:latin typeface="Helvetica Neue"/>
              </a:rPr>
              <a:t>Om når skolen </a:t>
            </a:r>
            <a:r>
              <a:rPr lang="nb-NO" b="1" i="1" u="sng" dirty="0">
                <a:solidFill>
                  <a:srgbClr val="333333"/>
                </a:solidFill>
                <a:effectLst/>
                <a:highlight>
                  <a:srgbClr val="FFFFFF"/>
                </a:highlight>
                <a:latin typeface="Helvetica Neue"/>
              </a:rPr>
              <a:t>kan</a:t>
            </a:r>
            <a:r>
              <a:rPr lang="nb-NO" b="1" i="1" dirty="0">
                <a:solidFill>
                  <a:srgbClr val="333333"/>
                </a:solidFill>
                <a:effectLst/>
                <a:highlight>
                  <a:srgbClr val="FFFFFF"/>
                </a:highlight>
                <a:latin typeface="Helvetica Neue"/>
              </a:rPr>
              <a:t> gi permisjon</a:t>
            </a:r>
            <a:br>
              <a:rPr lang="nb-NO" b="0" i="0" dirty="0">
                <a:solidFill>
                  <a:srgbClr val="333333"/>
                </a:solidFill>
                <a:effectLst/>
                <a:highlight>
                  <a:srgbClr val="FFFFFF"/>
                </a:highlight>
                <a:latin typeface="Helvetica Neue"/>
              </a:rPr>
            </a:br>
            <a:endParaRPr lang="nb-NO" dirty="0"/>
          </a:p>
        </p:txBody>
      </p:sp>
    </p:spTree>
    <p:extLst>
      <p:ext uri="{BB962C8B-B14F-4D97-AF65-F5344CB8AC3E}">
        <p14:creationId xmlns:p14="http://schemas.microsoft.com/office/powerpoint/2010/main" val="4261143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379D9D7-CEF4-2F0F-70D7-0DC8F9AF128A}"/>
              </a:ext>
            </a:extLst>
          </p:cNvPr>
          <p:cNvSpPr>
            <a:spLocks noGrp="1"/>
          </p:cNvSpPr>
          <p:nvPr>
            <p:ph type="title"/>
          </p:nvPr>
        </p:nvSpPr>
        <p:spPr/>
        <p:txBody>
          <a:bodyPr>
            <a:normAutofit fontScale="90000"/>
          </a:bodyPr>
          <a:lstStyle/>
          <a:p>
            <a:r>
              <a:rPr lang="nb-NO" b="1" i="0" dirty="0">
                <a:solidFill>
                  <a:srgbClr val="333333"/>
                </a:solidFill>
                <a:effectLst/>
                <a:highlight>
                  <a:srgbClr val="FFFFFF"/>
                </a:highlight>
                <a:latin typeface="Helvetica Neue"/>
              </a:rPr>
              <a:t>§ 8.</a:t>
            </a:r>
            <a:r>
              <a:rPr lang="nb-NO" b="1" i="1" dirty="0">
                <a:solidFill>
                  <a:srgbClr val="333333"/>
                </a:solidFill>
                <a:effectLst/>
                <a:highlight>
                  <a:srgbClr val="FFFFFF"/>
                </a:highlight>
                <a:latin typeface="Helvetica Neue"/>
              </a:rPr>
              <a:t>Om når skolen ikke skal gi permisjon</a:t>
            </a:r>
            <a:br>
              <a:rPr lang="nb-NO" b="0" i="0" dirty="0">
                <a:solidFill>
                  <a:srgbClr val="333333"/>
                </a:solidFill>
                <a:effectLst/>
                <a:highlight>
                  <a:srgbClr val="FFFFFF"/>
                </a:highlight>
                <a:latin typeface="Helvetica Neue"/>
              </a:rPr>
            </a:br>
            <a:endParaRPr lang="nb-NO" dirty="0"/>
          </a:p>
        </p:txBody>
      </p:sp>
      <p:sp>
        <p:nvSpPr>
          <p:cNvPr id="3" name="Plassholder for innhold 2">
            <a:extLst>
              <a:ext uri="{FF2B5EF4-FFF2-40B4-BE49-F238E27FC236}">
                <a16:creationId xmlns:a16="http://schemas.microsoft.com/office/drawing/2014/main" id="{99F5D45F-820C-481D-3267-E9FBE2652C89}"/>
              </a:ext>
            </a:extLst>
          </p:cNvPr>
          <p:cNvSpPr>
            <a:spLocks noGrp="1"/>
          </p:cNvSpPr>
          <p:nvPr>
            <p:ph idx="1"/>
          </p:nvPr>
        </p:nvSpPr>
        <p:spPr>
          <a:xfrm>
            <a:off x="628650" y="1475509"/>
            <a:ext cx="7886700" cy="3186298"/>
          </a:xfrm>
        </p:spPr>
        <p:txBody>
          <a:bodyPr>
            <a:normAutofit fontScale="62500" lnSpcReduction="20000"/>
          </a:bodyPr>
          <a:lstStyle/>
          <a:p>
            <a:r>
              <a:rPr lang="nb-NO" dirty="0"/>
              <a:t>Selv om det er forsvarlig og innenfor permisjonsgrensen på 10 skoledager, skal skolen i hovedsak </a:t>
            </a:r>
            <a:r>
              <a:rPr lang="nb-NO" u="sng" dirty="0"/>
              <a:t>ikke</a:t>
            </a:r>
            <a:r>
              <a:rPr lang="nb-NO" dirty="0"/>
              <a:t> godkjenne permisjoner på følgende tidspunkt:</a:t>
            </a:r>
          </a:p>
          <a:p>
            <a:endParaRPr lang="nb-NO" dirty="0"/>
          </a:p>
          <a:p>
            <a:r>
              <a:rPr lang="nb-NO" dirty="0"/>
              <a:t>•	Første skoleuke i nytt skoleår (alle </a:t>
            </a:r>
            <a:r>
              <a:rPr lang="nb-NO" dirty="0" err="1"/>
              <a:t>årstrinn</a:t>
            </a:r>
            <a:r>
              <a:rPr lang="nb-NO" dirty="0"/>
              <a:t>)</a:t>
            </a:r>
          </a:p>
          <a:p>
            <a:r>
              <a:rPr lang="nb-NO" dirty="0"/>
              <a:t>•	Gjennomføring av statlige kartleggingsprøver (1. og 3. trinn)</a:t>
            </a:r>
          </a:p>
          <a:p>
            <a:r>
              <a:rPr lang="nb-NO" dirty="0"/>
              <a:t>•	Gjennomføring av nasjonale prøver (5., 8. og 9. trinn)</a:t>
            </a:r>
          </a:p>
          <a:p>
            <a:r>
              <a:rPr lang="nb-NO" dirty="0"/>
              <a:t>•	Leirskole (6. eller 7. trinn)</a:t>
            </a:r>
          </a:p>
          <a:p>
            <a:r>
              <a:rPr lang="nb-NO" dirty="0"/>
              <a:t>•	Grunnleggende svømmeopplæring (2. og 4. trinn)</a:t>
            </a:r>
          </a:p>
          <a:p>
            <a:r>
              <a:rPr lang="nb-NO" dirty="0"/>
              <a:t>•	Gjennomføring av eksamener, muntlig og skriftlig, inkludert forberedelsestid (10. trinn)</a:t>
            </a:r>
          </a:p>
          <a:p>
            <a:r>
              <a:rPr lang="nb-NO" dirty="0"/>
              <a:t>•	Siste halvår på 10. trinn.</a:t>
            </a:r>
          </a:p>
          <a:p>
            <a:endParaRPr lang="nb-NO" dirty="0"/>
          </a:p>
          <a:p>
            <a:r>
              <a:rPr lang="nb-NO" dirty="0"/>
              <a:t>Søknader om permisjon knyttet til hendelser av særlig sorgpreget karakter, som dødsfall eller begravelse, skal likevel godkjennes også i perioder nevnt ovenfor.</a:t>
            </a:r>
          </a:p>
          <a:p>
            <a:r>
              <a:rPr lang="nb-NO" dirty="0"/>
              <a:t>(mer informasjon vil komme på Halden kommunes hjemmeside, man finner forskriften om permisjon på Lovdata)</a:t>
            </a:r>
          </a:p>
        </p:txBody>
      </p:sp>
      <p:sp>
        <p:nvSpPr>
          <p:cNvPr id="4" name="Plassholder for dato 3">
            <a:extLst>
              <a:ext uri="{FF2B5EF4-FFF2-40B4-BE49-F238E27FC236}">
                <a16:creationId xmlns:a16="http://schemas.microsoft.com/office/drawing/2014/main" id="{B8419E1F-2878-69C4-8AB7-A4B4C8C37805}"/>
              </a:ext>
            </a:extLst>
          </p:cNvPr>
          <p:cNvSpPr>
            <a:spLocks noGrp="1"/>
          </p:cNvSpPr>
          <p:nvPr>
            <p:ph type="dt" sz="half" idx="10"/>
          </p:nvPr>
        </p:nvSpPr>
        <p:spPr/>
        <p:txBody>
          <a:bodyPr/>
          <a:lstStyle/>
          <a:p>
            <a:fld id="{2BBBF540-D1AF-1244-8DF5-5034E32D8838}" type="datetime1">
              <a:rPr lang="nb-NO" smtClean="0"/>
              <a:t>23.05.2025</a:t>
            </a:fld>
            <a:endParaRPr lang="nb-NO"/>
          </a:p>
        </p:txBody>
      </p:sp>
      <p:sp>
        <p:nvSpPr>
          <p:cNvPr id="5" name="Plassholder for bunntekst 4">
            <a:extLst>
              <a:ext uri="{FF2B5EF4-FFF2-40B4-BE49-F238E27FC236}">
                <a16:creationId xmlns:a16="http://schemas.microsoft.com/office/drawing/2014/main" id="{BBE7EC6D-8A2F-42AA-218B-DA44B8FA350B}"/>
              </a:ext>
            </a:extLst>
          </p:cNvPr>
          <p:cNvSpPr>
            <a:spLocks noGrp="1"/>
          </p:cNvSpPr>
          <p:nvPr>
            <p:ph type="ftr" sz="quarter" idx="11"/>
          </p:nvPr>
        </p:nvSpPr>
        <p:spPr/>
        <p:txBody>
          <a:bodyPr/>
          <a:lstStyle/>
          <a:p>
            <a:r>
              <a:rPr lang="nb-NO"/>
              <a:t>Virksomhetsnavn/tjenestested</a:t>
            </a:r>
          </a:p>
        </p:txBody>
      </p:sp>
      <p:sp>
        <p:nvSpPr>
          <p:cNvPr id="6" name="Plassholder for lysbildenummer 5">
            <a:extLst>
              <a:ext uri="{FF2B5EF4-FFF2-40B4-BE49-F238E27FC236}">
                <a16:creationId xmlns:a16="http://schemas.microsoft.com/office/drawing/2014/main" id="{A6D4EF1E-0809-1761-454C-8809F4945B84}"/>
              </a:ext>
            </a:extLst>
          </p:cNvPr>
          <p:cNvSpPr>
            <a:spLocks noGrp="1"/>
          </p:cNvSpPr>
          <p:nvPr>
            <p:ph type="sldNum" sz="quarter" idx="12"/>
          </p:nvPr>
        </p:nvSpPr>
        <p:spPr/>
        <p:txBody>
          <a:bodyPr/>
          <a:lstStyle/>
          <a:p>
            <a:fld id="{82F6EF4E-CC60-E84A-867F-4AE5D9DB4F61}" type="slidenum">
              <a:rPr lang="nb-NO" smtClean="0"/>
              <a:t>12</a:t>
            </a:fld>
            <a:endParaRPr lang="nb-NO"/>
          </a:p>
        </p:txBody>
      </p:sp>
    </p:spTree>
    <p:extLst>
      <p:ext uri="{BB962C8B-B14F-4D97-AF65-F5344CB8AC3E}">
        <p14:creationId xmlns:p14="http://schemas.microsoft.com/office/powerpoint/2010/main" val="2336351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Bilde 21">
            <a:extLst>
              <a:ext uri="{FF2B5EF4-FFF2-40B4-BE49-F238E27FC236}">
                <a16:creationId xmlns:a16="http://schemas.microsoft.com/office/drawing/2014/main" id="{9C29FADA-55AE-D840-BCB6-D68E444E497A}"/>
              </a:ext>
            </a:extLst>
          </p:cNvPr>
          <p:cNvPicPr>
            <a:picLocks noChangeAspect="1"/>
          </p:cNvPicPr>
          <p:nvPr/>
        </p:nvPicPr>
        <p:blipFill>
          <a:blip r:embed="rId2"/>
          <a:stretch>
            <a:fillRect/>
          </a:stretch>
        </p:blipFill>
        <p:spPr>
          <a:xfrm>
            <a:off x="952713" y="1483149"/>
            <a:ext cx="3913972" cy="3209457"/>
          </a:xfrm>
          <a:prstGeom prst="rect">
            <a:avLst/>
          </a:prstGeom>
          <a:noFill/>
        </p:spPr>
      </p:pic>
      <p:sp>
        <p:nvSpPr>
          <p:cNvPr id="4" name="Plassholder for dato 3">
            <a:extLst>
              <a:ext uri="{FF2B5EF4-FFF2-40B4-BE49-F238E27FC236}">
                <a16:creationId xmlns:a16="http://schemas.microsoft.com/office/drawing/2014/main" id="{996DAA28-3125-3B3F-1489-882741CCEB37}"/>
              </a:ext>
            </a:extLst>
          </p:cNvPr>
          <p:cNvSpPr>
            <a:spLocks noGrp="1"/>
          </p:cNvSpPr>
          <p:nvPr>
            <p:ph type="dt" sz="half" idx="10"/>
          </p:nvPr>
        </p:nvSpPr>
        <p:spPr>
          <a:xfrm>
            <a:off x="6457949" y="4767263"/>
            <a:ext cx="1421843" cy="273844"/>
          </a:xfrm>
        </p:spPr>
        <p:txBody>
          <a:bodyPr anchor="ctr">
            <a:normAutofit/>
          </a:bodyPr>
          <a:lstStyle/>
          <a:p>
            <a:pPr>
              <a:spcAft>
                <a:spcPts val="600"/>
              </a:spcAft>
            </a:pPr>
            <a:fld id="{2BBBF540-D1AF-1244-8DF5-5034E32D8838}" type="datetime1">
              <a:rPr lang="nb-NO" smtClean="0"/>
              <a:pPr>
                <a:spcAft>
                  <a:spcPts val="600"/>
                </a:spcAft>
              </a:pPr>
              <a:t>23.05.2025</a:t>
            </a:fld>
            <a:endParaRPr lang="nb-NO"/>
          </a:p>
        </p:txBody>
      </p:sp>
      <p:sp>
        <p:nvSpPr>
          <p:cNvPr id="5" name="Plassholder for bunntekst 4">
            <a:extLst>
              <a:ext uri="{FF2B5EF4-FFF2-40B4-BE49-F238E27FC236}">
                <a16:creationId xmlns:a16="http://schemas.microsoft.com/office/drawing/2014/main" id="{7E4E5CF5-CE22-D72C-39DE-7476A932F992}"/>
              </a:ext>
            </a:extLst>
          </p:cNvPr>
          <p:cNvSpPr>
            <a:spLocks noGrp="1"/>
          </p:cNvSpPr>
          <p:nvPr>
            <p:ph type="ftr" sz="quarter" idx="11"/>
          </p:nvPr>
        </p:nvSpPr>
        <p:spPr>
          <a:xfrm>
            <a:off x="628650" y="4767263"/>
            <a:ext cx="5486400" cy="273844"/>
          </a:xfrm>
        </p:spPr>
        <p:txBody>
          <a:bodyPr anchor="ctr">
            <a:normAutofit/>
          </a:bodyPr>
          <a:lstStyle/>
          <a:p>
            <a:pPr>
              <a:spcAft>
                <a:spcPts val="600"/>
              </a:spcAft>
            </a:pPr>
            <a:r>
              <a:rPr lang="nb-NO" dirty="0"/>
              <a:t>Virksomhetsnavn/tjenestested</a:t>
            </a:r>
          </a:p>
        </p:txBody>
      </p:sp>
      <p:sp>
        <p:nvSpPr>
          <p:cNvPr id="6" name="Plassholder for lysbildenummer 5">
            <a:extLst>
              <a:ext uri="{FF2B5EF4-FFF2-40B4-BE49-F238E27FC236}">
                <a16:creationId xmlns:a16="http://schemas.microsoft.com/office/drawing/2014/main" id="{890C2B65-D763-3B26-45DD-0A620683E63D}"/>
              </a:ext>
            </a:extLst>
          </p:cNvPr>
          <p:cNvSpPr>
            <a:spLocks noGrp="1"/>
          </p:cNvSpPr>
          <p:nvPr>
            <p:ph type="sldNum" sz="quarter" idx="12"/>
          </p:nvPr>
        </p:nvSpPr>
        <p:spPr>
          <a:xfrm>
            <a:off x="7879792" y="4767263"/>
            <a:ext cx="635558" cy="273844"/>
          </a:xfrm>
        </p:spPr>
        <p:txBody>
          <a:bodyPr anchor="ctr">
            <a:normAutofit/>
          </a:bodyPr>
          <a:lstStyle/>
          <a:p>
            <a:pPr>
              <a:spcAft>
                <a:spcPts val="600"/>
              </a:spcAft>
            </a:pPr>
            <a:fld id="{82F6EF4E-CC60-E84A-867F-4AE5D9DB4F61}" type="slidenum">
              <a:rPr lang="nb-NO" smtClean="0"/>
              <a:pPr>
                <a:spcAft>
                  <a:spcPts val="600"/>
                </a:spcAft>
              </a:pPr>
              <a:t>13</a:t>
            </a:fld>
            <a:endParaRPr lang="nb-NO"/>
          </a:p>
        </p:txBody>
      </p:sp>
      <p:sp>
        <p:nvSpPr>
          <p:cNvPr id="2" name="Tittel 1">
            <a:extLst>
              <a:ext uri="{FF2B5EF4-FFF2-40B4-BE49-F238E27FC236}">
                <a16:creationId xmlns:a16="http://schemas.microsoft.com/office/drawing/2014/main" id="{F2B4FC7C-1741-DCB6-2D6C-791932B091B9}"/>
              </a:ext>
            </a:extLst>
          </p:cNvPr>
          <p:cNvSpPr>
            <a:spLocks noGrp="1"/>
          </p:cNvSpPr>
          <p:nvPr>
            <p:ph type="title"/>
          </p:nvPr>
        </p:nvSpPr>
        <p:spPr>
          <a:xfrm>
            <a:off x="472501" y="472498"/>
            <a:ext cx="8198996" cy="784664"/>
          </a:xfrm>
        </p:spPr>
        <p:txBody>
          <a:bodyPr anchor="ctr">
            <a:normAutofit/>
          </a:bodyPr>
          <a:lstStyle/>
          <a:p>
            <a:r>
              <a:rPr lang="nb-NO" sz="2400" dirty="0"/>
              <a:t>Ny forskrift om skoleregler for Halden kommune </a:t>
            </a:r>
            <a:br>
              <a:rPr lang="nb-NO" sz="2400" dirty="0"/>
            </a:br>
            <a:r>
              <a:rPr lang="nb-NO" sz="2400" dirty="0"/>
              <a:t>gjeldende fra 01.08.24 (</a:t>
            </a:r>
            <a:r>
              <a:rPr lang="nb-NO" sz="1400" dirty="0"/>
              <a:t>lovdata.no - </a:t>
            </a:r>
          </a:p>
        </p:txBody>
      </p:sp>
      <p:pic>
        <p:nvPicPr>
          <p:cNvPr id="24" name="Bilde 23">
            <a:extLst>
              <a:ext uri="{FF2B5EF4-FFF2-40B4-BE49-F238E27FC236}">
                <a16:creationId xmlns:a16="http://schemas.microsoft.com/office/drawing/2014/main" id="{0CCCFC6F-3A5E-7E1F-EB76-58FF8A53C6C9}"/>
              </a:ext>
            </a:extLst>
          </p:cNvPr>
          <p:cNvPicPr>
            <a:picLocks noChangeAspect="1"/>
          </p:cNvPicPr>
          <p:nvPr/>
        </p:nvPicPr>
        <p:blipFill>
          <a:blip r:embed="rId3"/>
          <a:stretch>
            <a:fillRect/>
          </a:stretch>
        </p:blipFill>
        <p:spPr>
          <a:xfrm>
            <a:off x="5108557" y="1473868"/>
            <a:ext cx="4017841" cy="3012142"/>
          </a:xfrm>
          <a:prstGeom prst="rect">
            <a:avLst/>
          </a:prstGeom>
        </p:spPr>
      </p:pic>
    </p:spTree>
    <p:extLst>
      <p:ext uri="{BB962C8B-B14F-4D97-AF65-F5344CB8AC3E}">
        <p14:creationId xmlns:p14="http://schemas.microsoft.com/office/powerpoint/2010/main" val="4078842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52B2799-D2DE-9490-9D6B-BE9C9C2EF02F}"/>
              </a:ext>
            </a:extLst>
          </p:cNvPr>
          <p:cNvSpPr>
            <a:spLocks noGrp="1"/>
          </p:cNvSpPr>
          <p:nvPr>
            <p:ph type="title"/>
          </p:nvPr>
        </p:nvSpPr>
        <p:spPr>
          <a:xfrm>
            <a:off x="305920" y="201981"/>
            <a:ext cx="6771213" cy="649249"/>
          </a:xfrm>
        </p:spPr>
        <p:txBody>
          <a:bodyPr anchor="ctr">
            <a:normAutofit/>
          </a:bodyPr>
          <a:lstStyle/>
          <a:p>
            <a:r>
              <a:rPr lang="nb-NO" dirty="0"/>
              <a:t>Ordensreglement fortsetter</a:t>
            </a:r>
          </a:p>
        </p:txBody>
      </p:sp>
      <p:pic>
        <p:nvPicPr>
          <p:cNvPr id="10" name="Plassholder for innhold 9">
            <a:extLst>
              <a:ext uri="{FF2B5EF4-FFF2-40B4-BE49-F238E27FC236}">
                <a16:creationId xmlns:a16="http://schemas.microsoft.com/office/drawing/2014/main" id="{5CD698F3-8DBB-B50F-1F1C-8EAC2BA666CB}"/>
              </a:ext>
            </a:extLst>
          </p:cNvPr>
          <p:cNvPicPr>
            <a:picLocks noGrp="1" noChangeAspect="1"/>
          </p:cNvPicPr>
          <p:nvPr>
            <p:ph idx="1"/>
          </p:nvPr>
        </p:nvPicPr>
        <p:blipFill>
          <a:blip r:embed="rId2"/>
          <a:stretch>
            <a:fillRect/>
          </a:stretch>
        </p:blipFill>
        <p:spPr>
          <a:xfrm>
            <a:off x="305919" y="846715"/>
            <a:ext cx="4499055" cy="2294517"/>
          </a:xfrm>
          <a:noFill/>
        </p:spPr>
      </p:pic>
      <p:sp>
        <p:nvSpPr>
          <p:cNvPr id="4" name="Plassholder for dato 3">
            <a:extLst>
              <a:ext uri="{FF2B5EF4-FFF2-40B4-BE49-F238E27FC236}">
                <a16:creationId xmlns:a16="http://schemas.microsoft.com/office/drawing/2014/main" id="{E9777144-4BF8-9058-7A57-2990066E7EC9}"/>
              </a:ext>
            </a:extLst>
          </p:cNvPr>
          <p:cNvSpPr>
            <a:spLocks noGrp="1"/>
          </p:cNvSpPr>
          <p:nvPr>
            <p:ph type="dt" sz="half" idx="10"/>
          </p:nvPr>
        </p:nvSpPr>
        <p:spPr>
          <a:xfrm>
            <a:off x="6457949" y="4767263"/>
            <a:ext cx="1421843" cy="273844"/>
          </a:xfrm>
        </p:spPr>
        <p:txBody>
          <a:bodyPr anchor="ctr">
            <a:normAutofit/>
          </a:bodyPr>
          <a:lstStyle/>
          <a:p>
            <a:pPr>
              <a:spcAft>
                <a:spcPts val="600"/>
              </a:spcAft>
            </a:pPr>
            <a:fld id="{2BBBF540-D1AF-1244-8DF5-5034E32D8838}" type="datetime1">
              <a:rPr lang="nb-NO" smtClean="0"/>
              <a:pPr>
                <a:spcAft>
                  <a:spcPts val="600"/>
                </a:spcAft>
              </a:pPr>
              <a:t>23.05.2025</a:t>
            </a:fld>
            <a:endParaRPr lang="nb-NO"/>
          </a:p>
        </p:txBody>
      </p:sp>
      <p:sp>
        <p:nvSpPr>
          <p:cNvPr id="5" name="Plassholder for bunntekst 4">
            <a:extLst>
              <a:ext uri="{FF2B5EF4-FFF2-40B4-BE49-F238E27FC236}">
                <a16:creationId xmlns:a16="http://schemas.microsoft.com/office/drawing/2014/main" id="{A0CBD3B9-A99D-157E-D0F4-52B1643F435C}"/>
              </a:ext>
            </a:extLst>
          </p:cNvPr>
          <p:cNvSpPr>
            <a:spLocks noGrp="1"/>
          </p:cNvSpPr>
          <p:nvPr>
            <p:ph type="ftr" sz="quarter" idx="11"/>
          </p:nvPr>
        </p:nvSpPr>
        <p:spPr>
          <a:xfrm>
            <a:off x="628650" y="4767263"/>
            <a:ext cx="5486400" cy="273844"/>
          </a:xfrm>
        </p:spPr>
        <p:txBody>
          <a:bodyPr anchor="ctr">
            <a:normAutofit/>
          </a:bodyPr>
          <a:lstStyle/>
          <a:p>
            <a:pPr>
              <a:spcAft>
                <a:spcPts val="600"/>
              </a:spcAft>
            </a:pPr>
            <a:r>
              <a:rPr lang="nb-NO"/>
              <a:t>Virksomhetsnavn/tjenestested</a:t>
            </a:r>
          </a:p>
        </p:txBody>
      </p:sp>
      <p:sp>
        <p:nvSpPr>
          <p:cNvPr id="6" name="Plassholder for lysbildenummer 5">
            <a:extLst>
              <a:ext uri="{FF2B5EF4-FFF2-40B4-BE49-F238E27FC236}">
                <a16:creationId xmlns:a16="http://schemas.microsoft.com/office/drawing/2014/main" id="{78E3122D-A549-8481-A029-EA9F7257F9BB}"/>
              </a:ext>
            </a:extLst>
          </p:cNvPr>
          <p:cNvSpPr>
            <a:spLocks noGrp="1"/>
          </p:cNvSpPr>
          <p:nvPr>
            <p:ph type="sldNum" sz="quarter" idx="12"/>
          </p:nvPr>
        </p:nvSpPr>
        <p:spPr>
          <a:xfrm>
            <a:off x="7879792" y="4767263"/>
            <a:ext cx="635558" cy="273844"/>
          </a:xfrm>
        </p:spPr>
        <p:txBody>
          <a:bodyPr anchor="ctr">
            <a:normAutofit/>
          </a:bodyPr>
          <a:lstStyle/>
          <a:p>
            <a:pPr>
              <a:spcAft>
                <a:spcPts val="600"/>
              </a:spcAft>
            </a:pPr>
            <a:fld id="{82F6EF4E-CC60-E84A-867F-4AE5D9DB4F61}" type="slidenum">
              <a:rPr lang="nb-NO" smtClean="0"/>
              <a:pPr>
                <a:spcAft>
                  <a:spcPts val="600"/>
                </a:spcAft>
              </a:pPr>
              <a:t>14</a:t>
            </a:fld>
            <a:endParaRPr lang="nb-NO"/>
          </a:p>
        </p:txBody>
      </p:sp>
      <p:pic>
        <p:nvPicPr>
          <p:cNvPr id="12" name="Bilde 11">
            <a:extLst>
              <a:ext uri="{FF2B5EF4-FFF2-40B4-BE49-F238E27FC236}">
                <a16:creationId xmlns:a16="http://schemas.microsoft.com/office/drawing/2014/main" id="{4B410364-201C-D779-2DAB-3A0B10A574D7}"/>
              </a:ext>
            </a:extLst>
          </p:cNvPr>
          <p:cNvPicPr>
            <a:picLocks noChangeAspect="1"/>
          </p:cNvPicPr>
          <p:nvPr/>
        </p:nvPicPr>
        <p:blipFill>
          <a:blip r:embed="rId3"/>
          <a:stretch>
            <a:fillRect/>
          </a:stretch>
        </p:blipFill>
        <p:spPr>
          <a:xfrm>
            <a:off x="4804974" y="907977"/>
            <a:ext cx="4005840" cy="2233255"/>
          </a:xfrm>
          <a:prstGeom prst="rect">
            <a:avLst/>
          </a:prstGeom>
          <a:noFill/>
        </p:spPr>
      </p:pic>
    </p:spTree>
    <p:extLst>
      <p:ext uri="{BB962C8B-B14F-4D97-AF65-F5344CB8AC3E}">
        <p14:creationId xmlns:p14="http://schemas.microsoft.com/office/powerpoint/2010/main" val="249542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9F0EE2A-051A-1C51-C589-47C0F261B385}"/>
              </a:ext>
            </a:extLst>
          </p:cNvPr>
          <p:cNvSpPr>
            <a:spLocks noGrp="1"/>
          </p:cNvSpPr>
          <p:nvPr>
            <p:ph type="title"/>
          </p:nvPr>
        </p:nvSpPr>
        <p:spPr>
          <a:xfrm>
            <a:off x="587086" y="289211"/>
            <a:ext cx="6771213" cy="649249"/>
          </a:xfrm>
        </p:spPr>
        <p:txBody>
          <a:bodyPr>
            <a:normAutofit fontScale="90000"/>
          </a:bodyPr>
          <a:lstStyle/>
          <a:p>
            <a:r>
              <a:rPr lang="nb-NO" dirty="0"/>
              <a:t>Trivselsregler for elevene ved Gimle skole</a:t>
            </a:r>
            <a:br>
              <a:rPr lang="nb-NO" dirty="0"/>
            </a:br>
            <a:endParaRPr lang="nb-NO" dirty="0"/>
          </a:p>
        </p:txBody>
      </p:sp>
      <p:sp>
        <p:nvSpPr>
          <p:cNvPr id="3" name="Plassholder for innhold 2">
            <a:extLst>
              <a:ext uri="{FF2B5EF4-FFF2-40B4-BE49-F238E27FC236}">
                <a16:creationId xmlns:a16="http://schemas.microsoft.com/office/drawing/2014/main" id="{F9FADEF3-3646-FF5C-DA73-5E87A753242D}"/>
              </a:ext>
            </a:extLst>
          </p:cNvPr>
          <p:cNvSpPr>
            <a:spLocks noGrp="1"/>
          </p:cNvSpPr>
          <p:nvPr>
            <p:ph idx="1"/>
          </p:nvPr>
        </p:nvSpPr>
        <p:spPr>
          <a:xfrm>
            <a:off x="628650" y="706582"/>
            <a:ext cx="7886700" cy="3955225"/>
          </a:xfrm>
        </p:spPr>
        <p:txBody>
          <a:bodyPr>
            <a:normAutofit fontScale="40000" lnSpcReduction="20000"/>
          </a:bodyPr>
          <a:lstStyle/>
          <a:p>
            <a:endParaRPr lang="nb-NO" dirty="0"/>
          </a:p>
          <a:p>
            <a:r>
              <a:rPr lang="nb-NO" sz="2300" dirty="0"/>
              <a:t>1. Jeg retter meg alltid etter beskjeder gitt av personalet / voksne på skolen. Alle på skolen, både, voksne og barn, er ansvarlige for et godt læringsmiljø.</a:t>
            </a:r>
          </a:p>
          <a:p>
            <a:r>
              <a:rPr lang="nb-NO" sz="2300" dirty="0"/>
              <a:t>2. Jeg er høflig og viser respekt mot andre på skolen.</a:t>
            </a:r>
          </a:p>
          <a:p>
            <a:r>
              <a:rPr lang="nb-NO" sz="2300" dirty="0"/>
              <a:t>3. Jeg behandler skolens bygninger, utstyr og eiendom med forsiktighet.</a:t>
            </a:r>
          </a:p>
          <a:p>
            <a:r>
              <a:rPr lang="nb-NO" sz="2300" dirty="0"/>
              <a:t>4. Skolen er </a:t>
            </a:r>
            <a:r>
              <a:rPr lang="nb-NO" sz="2300" dirty="0" err="1"/>
              <a:t>godtefri</a:t>
            </a:r>
            <a:r>
              <a:rPr lang="nb-NO" sz="2300" dirty="0"/>
              <a:t> sone. Rektor/ lærer kan gi tillatelse.</a:t>
            </a:r>
          </a:p>
          <a:p>
            <a:r>
              <a:rPr lang="nb-NO" sz="2300" dirty="0"/>
              <a:t>5. Jeg bruker uteområdet slik:</a:t>
            </a:r>
          </a:p>
          <a:p>
            <a:pPr lvl="1"/>
            <a:r>
              <a:rPr lang="nb-NO" sz="2300" dirty="0"/>
              <a:t>a.	Sparker ball andre steder enn i indre skolegård</a:t>
            </a:r>
          </a:p>
          <a:p>
            <a:pPr lvl="1"/>
            <a:r>
              <a:rPr lang="nb-NO" sz="2300" dirty="0"/>
              <a:t>b.	Er bare i indre skolegård/</a:t>
            </a:r>
            <a:r>
              <a:rPr lang="nb-NO" sz="2300" dirty="0" err="1"/>
              <a:t>ballbingen</a:t>
            </a:r>
            <a:r>
              <a:rPr lang="nb-NO" sz="2300" dirty="0"/>
              <a:t> i </a:t>
            </a:r>
            <a:r>
              <a:rPr lang="nb-NO" sz="2300" dirty="0" err="1"/>
              <a:t>lillefri</a:t>
            </a:r>
            <a:r>
              <a:rPr lang="nb-NO" sz="2300" dirty="0"/>
              <a:t>.</a:t>
            </a:r>
          </a:p>
          <a:p>
            <a:pPr lvl="1"/>
            <a:r>
              <a:rPr lang="nb-NO" sz="2300" dirty="0"/>
              <a:t>c.	Oppholder meg på innsiden av skolens godt merkede område. </a:t>
            </a:r>
          </a:p>
          <a:p>
            <a:pPr lvl="1"/>
            <a:r>
              <a:rPr lang="nb-NO" sz="2300" dirty="0"/>
              <a:t>d.	Kaster snøball bare på apeveggen. </a:t>
            </a:r>
          </a:p>
          <a:p>
            <a:pPr lvl="1"/>
            <a:r>
              <a:rPr lang="nb-NO" sz="2300" dirty="0"/>
              <a:t>e.	Følger ake-reglene som henger i klasserommet.</a:t>
            </a:r>
          </a:p>
          <a:p>
            <a:r>
              <a:rPr lang="nb-NO" sz="2300" dirty="0"/>
              <a:t>6. Leker, kosedyr eller annet som forstyrrer undervisningen skal ikke medbringes til skolen annet enn på avtalte dager. Uteleker som bidrar til felles lek kan tas med, for eksempel ball, hoppetau og akebrett.</a:t>
            </a:r>
          </a:p>
          <a:p>
            <a:r>
              <a:rPr lang="nb-NO" sz="2300" dirty="0"/>
              <a:t>7. Bruk av mobil og smartklokker: Skal være avslått gjennom hele skoledagen – fra jeg kommer, til skoledagen er slutt. </a:t>
            </a:r>
          </a:p>
          <a:p>
            <a:pPr lvl="1"/>
            <a:r>
              <a:rPr lang="nb-NO" sz="2300" dirty="0"/>
              <a:t>a. Lærer kan gi tillatelse til bruk i undervisningen. </a:t>
            </a:r>
          </a:p>
          <a:p>
            <a:pPr lvl="1"/>
            <a:r>
              <a:rPr lang="nb-NO" sz="2300" dirty="0"/>
              <a:t>b. Teams bruker jeg kun til skolearbeid.</a:t>
            </a:r>
          </a:p>
          <a:p>
            <a:r>
              <a:rPr lang="nb-NO" sz="2300" dirty="0"/>
              <a:t>8. Jeg bruker ikke hodeplagg som lue, </a:t>
            </a:r>
            <a:r>
              <a:rPr lang="nb-NO" sz="2300" dirty="0" err="1"/>
              <a:t>caps</a:t>
            </a:r>
            <a:r>
              <a:rPr lang="nb-NO" sz="2300" dirty="0"/>
              <a:t> og hette i klasserommet.</a:t>
            </a:r>
          </a:p>
          <a:p>
            <a:r>
              <a:rPr lang="nb-NO" sz="2300" dirty="0"/>
              <a:t>9. Jeg bruker innesko.</a:t>
            </a:r>
          </a:p>
          <a:p>
            <a:endParaRPr lang="nb-NO" sz="2300" dirty="0"/>
          </a:p>
          <a:p>
            <a:r>
              <a:rPr lang="nb-NO" sz="2300" dirty="0"/>
              <a:t>Ved eventuelle brudd på reglementet, vil konsekvensene og tiltakene være i henhold til det som er beskrevet i §10 i "Forskrift om felles ordensreglement for skolene i Halden kommune".</a:t>
            </a:r>
          </a:p>
          <a:p>
            <a:r>
              <a:rPr lang="nb-NO" sz="2300" dirty="0"/>
              <a:t>Vedtatt i SU, Gimle skole, 11. juni 2024 </a:t>
            </a:r>
          </a:p>
          <a:p>
            <a:r>
              <a:rPr lang="nb-NO" sz="2300" dirty="0"/>
              <a:t>Evalueres mai/juni 2025</a:t>
            </a:r>
          </a:p>
          <a:p>
            <a:endParaRPr lang="nb-NO" dirty="0"/>
          </a:p>
        </p:txBody>
      </p:sp>
      <p:sp>
        <p:nvSpPr>
          <p:cNvPr id="4" name="Plassholder for dato 3">
            <a:extLst>
              <a:ext uri="{FF2B5EF4-FFF2-40B4-BE49-F238E27FC236}">
                <a16:creationId xmlns:a16="http://schemas.microsoft.com/office/drawing/2014/main" id="{8794A37C-588B-A446-C3C2-D9DA63BC4A74}"/>
              </a:ext>
            </a:extLst>
          </p:cNvPr>
          <p:cNvSpPr>
            <a:spLocks noGrp="1"/>
          </p:cNvSpPr>
          <p:nvPr>
            <p:ph type="dt" sz="half" idx="10"/>
          </p:nvPr>
        </p:nvSpPr>
        <p:spPr/>
        <p:txBody>
          <a:bodyPr/>
          <a:lstStyle/>
          <a:p>
            <a:fld id="{2BBBF540-D1AF-1244-8DF5-5034E32D8838}" type="datetime1">
              <a:rPr lang="nb-NO" smtClean="0"/>
              <a:t>23.05.2025</a:t>
            </a:fld>
            <a:endParaRPr lang="nb-NO"/>
          </a:p>
        </p:txBody>
      </p:sp>
      <p:sp>
        <p:nvSpPr>
          <p:cNvPr id="5" name="Plassholder for bunntekst 4">
            <a:extLst>
              <a:ext uri="{FF2B5EF4-FFF2-40B4-BE49-F238E27FC236}">
                <a16:creationId xmlns:a16="http://schemas.microsoft.com/office/drawing/2014/main" id="{5E7921A0-D77D-3270-7D2F-81CDC1F58B70}"/>
              </a:ext>
            </a:extLst>
          </p:cNvPr>
          <p:cNvSpPr>
            <a:spLocks noGrp="1"/>
          </p:cNvSpPr>
          <p:nvPr>
            <p:ph type="ftr" sz="quarter" idx="11"/>
          </p:nvPr>
        </p:nvSpPr>
        <p:spPr/>
        <p:txBody>
          <a:bodyPr/>
          <a:lstStyle/>
          <a:p>
            <a:r>
              <a:rPr lang="nb-NO"/>
              <a:t>Virksomhetsnavn/tjenestested</a:t>
            </a:r>
          </a:p>
        </p:txBody>
      </p:sp>
      <p:sp>
        <p:nvSpPr>
          <p:cNvPr id="6" name="Plassholder for lysbildenummer 5">
            <a:extLst>
              <a:ext uri="{FF2B5EF4-FFF2-40B4-BE49-F238E27FC236}">
                <a16:creationId xmlns:a16="http://schemas.microsoft.com/office/drawing/2014/main" id="{D96194C3-CAE6-7BAE-8B46-E6FC2471475C}"/>
              </a:ext>
            </a:extLst>
          </p:cNvPr>
          <p:cNvSpPr>
            <a:spLocks noGrp="1"/>
          </p:cNvSpPr>
          <p:nvPr>
            <p:ph type="sldNum" sz="quarter" idx="12"/>
          </p:nvPr>
        </p:nvSpPr>
        <p:spPr/>
        <p:txBody>
          <a:bodyPr/>
          <a:lstStyle/>
          <a:p>
            <a:fld id="{82F6EF4E-CC60-E84A-867F-4AE5D9DB4F61}" type="slidenum">
              <a:rPr lang="nb-NO" smtClean="0"/>
              <a:t>15</a:t>
            </a:fld>
            <a:endParaRPr lang="nb-NO"/>
          </a:p>
        </p:txBody>
      </p:sp>
    </p:spTree>
    <p:extLst>
      <p:ext uri="{BB962C8B-B14F-4D97-AF65-F5344CB8AC3E}">
        <p14:creationId xmlns:p14="http://schemas.microsoft.com/office/powerpoint/2010/main" val="3966688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015D4E-0645-C674-9475-BC55291DC582}"/>
              </a:ext>
            </a:extLst>
          </p:cNvPr>
          <p:cNvSpPr>
            <a:spLocks noGrp="1"/>
          </p:cNvSpPr>
          <p:nvPr>
            <p:ph type="title"/>
          </p:nvPr>
        </p:nvSpPr>
        <p:spPr/>
        <p:txBody>
          <a:bodyPr/>
          <a:lstStyle/>
          <a:p>
            <a:r>
              <a:rPr lang="nb-NO" dirty="0">
                <a:latin typeface="Source Sans Pro Semibold"/>
                <a:ea typeface="Source Sans Pro Semibold"/>
              </a:rPr>
              <a:t>Siste skoleukene</a:t>
            </a:r>
            <a:endParaRPr lang="nb-NO" dirty="0"/>
          </a:p>
        </p:txBody>
      </p:sp>
      <p:sp>
        <p:nvSpPr>
          <p:cNvPr id="3" name="Plassholder for innhold 2">
            <a:extLst>
              <a:ext uri="{FF2B5EF4-FFF2-40B4-BE49-F238E27FC236}">
                <a16:creationId xmlns:a16="http://schemas.microsoft.com/office/drawing/2014/main" id="{F165AD23-F9BE-3730-43A2-6B14F156C70E}"/>
              </a:ext>
            </a:extLst>
          </p:cNvPr>
          <p:cNvSpPr>
            <a:spLocks noGrp="1"/>
          </p:cNvSpPr>
          <p:nvPr>
            <p:ph idx="1"/>
          </p:nvPr>
        </p:nvSpPr>
        <p:spPr/>
        <p:txBody>
          <a:bodyPr vert="horz" lIns="91440" tIns="45720" rIns="91440" bIns="45720" rtlCol="0" anchor="t">
            <a:normAutofit/>
          </a:bodyPr>
          <a:lstStyle/>
          <a:p>
            <a:r>
              <a:rPr lang="nb-NO" dirty="0">
                <a:ea typeface="Source Sans Pro"/>
              </a:rPr>
              <a:t>Uke 22 </a:t>
            </a:r>
            <a:r>
              <a:rPr lang="nb-NO" err="1">
                <a:ea typeface="Source Sans Pro"/>
              </a:rPr>
              <a:t>Pippiuke</a:t>
            </a:r>
            <a:r>
              <a:rPr lang="nb-NO" dirty="0">
                <a:ea typeface="Source Sans Pro"/>
              </a:rPr>
              <a:t>, med sykkeltur til Berg Bygdetun</a:t>
            </a:r>
          </a:p>
          <a:p>
            <a:endParaRPr lang="nb-NO" dirty="0">
              <a:ea typeface="Source Sans Pro"/>
            </a:endParaRPr>
          </a:p>
          <a:p>
            <a:r>
              <a:rPr lang="nb-NO" dirty="0">
                <a:ea typeface="Source Sans Pro"/>
              </a:rPr>
              <a:t>Uke 23 Kompaniuke med gåtur til festningen og sykkeltur til Slippen ved Femsjøen</a:t>
            </a:r>
          </a:p>
          <a:p>
            <a:endParaRPr lang="nb-NO" dirty="0">
              <a:ea typeface="Source Sans Pro"/>
            </a:endParaRPr>
          </a:p>
          <a:p>
            <a:r>
              <a:rPr lang="nb-NO" dirty="0">
                <a:ea typeface="Source Sans Pro"/>
              </a:rPr>
              <a:t>Uke 24 Sjøvettuke, 10.06 gåtur til havna, redningsvest</a:t>
            </a:r>
          </a:p>
          <a:p>
            <a:endParaRPr lang="nb-NO" dirty="0">
              <a:ea typeface="Source Sans Pro"/>
            </a:endParaRPr>
          </a:p>
          <a:p>
            <a:r>
              <a:rPr lang="nb-NO" dirty="0">
                <a:ea typeface="Source Sans Pro"/>
              </a:rPr>
              <a:t>Uke 25 Siste skoleuke, flytte til nye klasserom</a:t>
            </a:r>
          </a:p>
          <a:p>
            <a:endParaRPr lang="nb-NO" dirty="0">
              <a:ea typeface="Source Sans Pro"/>
            </a:endParaRPr>
          </a:p>
        </p:txBody>
      </p:sp>
      <p:sp>
        <p:nvSpPr>
          <p:cNvPr id="4" name="Plassholder for dato 3">
            <a:extLst>
              <a:ext uri="{FF2B5EF4-FFF2-40B4-BE49-F238E27FC236}">
                <a16:creationId xmlns:a16="http://schemas.microsoft.com/office/drawing/2014/main" id="{EBEDB35D-4A6F-DBA9-FBCD-A2FA85E0A016}"/>
              </a:ext>
            </a:extLst>
          </p:cNvPr>
          <p:cNvSpPr>
            <a:spLocks noGrp="1"/>
          </p:cNvSpPr>
          <p:nvPr>
            <p:ph type="dt" sz="half" idx="10"/>
          </p:nvPr>
        </p:nvSpPr>
        <p:spPr/>
        <p:txBody>
          <a:bodyPr/>
          <a:lstStyle/>
          <a:p>
            <a:fld id="{2BBBF540-D1AF-1244-8DF5-5034E32D8838}" type="datetime1">
              <a:rPr lang="nb-NO" smtClean="0"/>
              <a:t>23.05.2025</a:t>
            </a:fld>
            <a:endParaRPr lang="nb-NO"/>
          </a:p>
        </p:txBody>
      </p:sp>
      <p:sp>
        <p:nvSpPr>
          <p:cNvPr id="5" name="Plassholder for bunntekst 4">
            <a:extLst>
              <a:ext uri="{FF2B5EF4-FFF2-40B4-BE49-F238E27FC236}">
                <a16:creationId xmlns:a16="http://schemas.microsoft.com/office/drawing/2014/main" id="{530437DC-AB0F-FE24-ADB3-686F0BADF92F}"/>
              </a:ext>
            </a:extLst>
          </p:cNvPr>
          <p:cNvSpPr>
            <a:spLocks noGrp="1"/>
          </p:cNvSpPr>
          <p:nvPr>
            <p:ph type="ftr" sz="quarter" idx="11"/>
          </p:nvPr>
        </p:nvSpPr>
        <p:spPr/>
        <p:txBody>
          <a:bodyPr/>
          <a:lstStyle/>
          <a:p>
            <a:r>
              <a:rPr lang="nb-NO"/>
              <a:t>Virksomhetsnavn/tjenestested</a:t>
            </a:r>
          </a:p>
        </p:txBody>
      </p:sp>
      <p:sp>
        <p:nvSpPr>
          <p:cNvPr id="6" name="Plassholder for lysbildenummer 5">
            <a:extLst>
              <a:ext uri="{FF2B5EF4-FFF2-40B4-BE49-F238E27FC236}">
                <a16:creationId xmlns:a16="http://schemas.microsoft.com/office/drawing/2014/main" id="{42C28B9E-74AE-4321-83C4-20E765876F3B}"/>
              </a:ext>
            </a:extLst>
          </p:cNvPr>
          <p:cNvSpPr>
            <a:spLocks noGrp="1"/>
          </p:cNvSpPr>
          <p:nvPr>
            <p:ph type="sldNum" sz="quarter" idx="12"/>
          </p:nvPr>
        </p:nvSpPr>
        <p:spPr/>
        <p:txBody>
          <a:bodyPr/>
          <a:lstStyle/>
          <a:p>
            <a:fld id="{82F6EF4E-CC60-E84A-867F-4AE5D9DB4F61}" type="slidenum">
              <a:rPr lang="nb-NO" smtClean="0"/>
              <a:t>16</a:t>
            </a:fld>
            <a:endParaRPr lang="nb-NO"/>
          </a:p>
        </p:txBody>
      </p:sp>
    </p:spTree>
    <p:extLst>
      <p:ext uri="{BB962C8B-B14F-4D97-AF65-F5344CB8AC3E}">
        <p14:creationId xmlns:p14="http://schemas.microsoft.com/office/powerpoint/2010/main" val="1151633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F4BE6D-2F43-34D9-F8F4-DCFD4F4DDE97}"/>
              </a:ext>
            </a:extLst>
          </p:cNvPr>
          <p:cNvSpPr>
            <a:spLocks noGrp="1"/>
          </p:cNvSpPr>
          <p:nvPr>
            <p:ph type="ctrTitle"/>
          </p:nvPr>
        </p:nvSpPr>
        <p:spPr/>
        <p:txBody>
          <a:bodyPr>
            <a:normAutofit fontScale="90000"/>
          </a:bodyPr>
          <a:lstStyle/>
          <a:p>
            <a:r>
              <a:rPr lang="nb-NO" sz="1600" b="1" dirty="0">
                <a:latin typeface="Source Sans Pro Semibold"/>
                <a:ea typeface="Source Sans Pro Semibold"/>
              </a:rPr>
              <a:t>Neste skoleår:</a:t>
            </a:r>
            <a:br>
              <a:rPr lang="nb-NO" sz="1600" b="1" dirty="0"/>
            </a:br>
            <a:br>
              <a:rPr lang="nb-NO" sz="1600" b="1" dirty="0"/>
            </a:br>
            <a:r>
              <a:rPr lang="nb-NO" sz="1600" b="1" dirty="0">
                <a:latin typeface="Source Sans Pro Semibold"/>
                <a:ea typeface="Source Sans Pro Semibold"/>
              </a:rPr>
              <a:t>Sommerferie: Plukke jordbær. </a:t>
            </a:r>
            <a:br>
              <a:rPr lang="nb-NO" sz="1600" b="1" dirty="0">
                <a:latin typeface="Source Sans Pro Semibold"/>
                <a:ea typeface="Source Sans Pro Semibold"/>
              </a:rPr>
            </a:br>
            <a:br>
              <a:rPr lang="nb-NO" sz="1600" b="1" dirty="0">
                <a:latin typeface="Source Sans Pro Semibold"/>
                <a:ea typeface="Source Sans Pro Semibold"/>
              </a:rPr>
            </a:br>
            <a:r>
              <a:rPr lang="nb-NO" sz="1600" b="1">
                <a:latin typeface="Source Sans Pro Semibold"/>
                <a:ea typeface="Source Sans Pro Semibold"/>
              </a:rPr>
              <a:t>Kontaktlærer 5A: Astrid Skinstad</a:t>
            </a:r>
            <a:br>
              <a:rPr lang="nb-NO" sz="1600" b="1" dirty="0"/>
            </a:br>
            <a:r>
              <a:rPr lang="nb-NO" sz="1600" b="1" dirty="0">
                <a:latin typeface="Source Sans Pro Semibold"/>
                <a:ea typeface="Source Sans Pro Semibold"/>
              </a:rPr>
              <a:t>Kontaktlærer 5B: Nina Brodin</a:t>
            </a:r>
            <a:br>
              <a:rPr lang="nb-NO" sz="1600" b="1" dirty="0"/>
            </a:br>
            <a:br>
              <a:rPr lang="nb-NO" sz="1600" b="1" dirty="0"/>
            </a:br>
            <a:r>
              <a:rPr lang="nb-NO" sz="1600" dirty="0">
                <a:latin typeface="Source Sans Pro Semibold"/>
                <a:ea typeface="Source Sans Pro Semibold"/>
              </a:rPr>
              <a:t>Faglærere: Jenny Thomassen Næss og </a:t>
            </a:r>
            <a:r>
              <a:rPr lang="nb-NO" sz="1600" dirty="0" err="1">
                <a:latin typeface="Source Sans Pro Semibold"/>
                <a:ea typeface="Source Sans Pro Semibold"/>
              </a:rPr>
              <a:t>Emeline</a:t>
            </a:r>
            <a:r>
              <a:rPr lang="nb-NO" sz="1600" dirty="0">
                <a:latin typeface="Source Sans Pro Semibold"/>
                <a:ea typeface="Source Sans Pro Semibold"/>
              </a:rPr>
              <a:t> Holberg Kvitnes </a:t>
            </a:r>
            <a:br>
              <a:rPr lang="nb-NO" sz="1600" dirty="0"/>
            </a:br>
            <a:br>
              <a:rPr lang="nb-NO" sz="1600" dirty="0"/>
            </a:br>
            <a:r>
              <a:rPr lang="nb-NO" sz="1600" dirty="0">
                <a:latin typeface="Source Sans Pro Semibold"/>
                <a:ea typeface="Source Sans Pro Semibold"/>
              </a:rPr>
              <a:t>Miljøarbeidere: Tommy Sandberg og Mona Lindstrøm.</a:t>
            </a:r>
            <a:br>
              <a:rPr lang="nb-NO" sz="1600" dirty="0"/>
            </a:br>
            <a:br>
              <a:rPr lang="nb-NO" sz="1600" dirty="0"/>
            </a:br>
            <a:r>
              <a:rPr lang="nb-NO" sz="1600" dirty="0">
                <a:latin typeface="Source Sans Pro Semibold"/>
                <a:ea typeface="Source Sans Pro Semibold"/>
              </a:rPr>
              <a:t>Vi flytter klasserommene som blir ved siden av biblioteket.</a:t>
            </a:r>
            <a:endParaRPr lang="nb-NO" sz="1600" b="1" dirty="0">
              <a:latin typeface="Source Sans Pro Semibold"/>
              <a:ea typeface="Source Sans Pro Semibold"/>
            </a:endParaRPr>
          </a:p>
        </p:txBody>
      </p:sp>
      <p:sp>
        <p:nvSpPr>
          <p:cNvPr id="3" name="Plassholder for dato 2">
            <a:extLst>
              <a:ext uri="{FF2B5EF4-FFF2-40B4-BE49-F238E27FC236}">
                <a16:creationId xmlns:a16="http://schemas.microsoft.com/office/drawing/2014/main" id="{F3BFCCCA-8DA7-95AF-40AE-EA969F7F9758}"/>
              </a:ext>
            </a:extLst>
          </p:cNvPr>
          <p:cNvSpPr>
            <a:spLocks noGrp="1"/>
          </p:cNvSpPr>
          <p:nvPr>
            <p:ph type="dt" sz="half" idx="10"/>
          </p:nvPr>
        </p:nvSpPr>
        <p:spPr/>
        <p:txBody>
          <a:bodyPr/>
          <a:lstStyle/>
          <a:p>
            <a:fld id="{B996C2B4-A0D0-2A43-BCFA-59D373121536}" type="datetime1">
              <a:rPr lang="nb-NO" smtClean="0"/>
              <a:t>23.05.2025</a:t>
            </a:fld>
            <a:endParaRPr lang="nb-NO"/>
          </a:p>
        </p:txBody>
      </p:sp>
      <p:sp>
        <p:nvSpPr>
          <p:cNvPr id="4" name="Plassholder for bunntekst 3">
            <a:extLst>
              <a:ext uri="{FF2B5EF4-FFF2-40B4-BE49-F238E27FC236}">
                <a16:creationId xmlns:a16="http://schemas.microsoft.com/office/drawing/2014/main" id="{67B6FE54-F03C-A956-21DE-B5490F529678}"/>
              </a:ext>
            </a:extLst>
          </p:cNvPr>
          <p:cNvSpPr>
            <a:spLocks noGrp="1"/>
          </p:cNvSpPr>
          <p:nvPr>
            <p:ph type="ftr" sz="quarter" idx="11"/>
          </p:nvPr>
        </p:nvSpPr>
        <p:spPr/>
        <p:txBody>
          <a:bodyPr/>
          <a:lstStyle/>
          <a:p>
            <a:r>
              <a:rPr lang="nb-NO"/>
              <a:t>Virksomhetsnavn/tjenestested</a:t>
            </a:r>
          </a:p>
        </p:txBody>
      </p:sp>
      <p:sp>
        <p:nvSpPr>
          <p:cNvPr id="5" name="Plassholder for lysbildenummer 4">
            <a:extLst>
              <a:ext uri="{FF2B5EF4-FFF2-40B4-BE49-F238E27FC236}">
                <a16:creationId xmlns:a16="http://schemas.microsoft.com/office/drawing/2014/main" id="{3A38ECDD-E6F8-CCCC-BB59-F023AABD2FA0}"/>
              </a:ext>
            </a:extLst>
          </p:cNvPr>
          <p:cNvSpPr>
            <a:spLocks noGrp="1"/>
          </p:cNvSpPr>
          <p:nvPr>
            <p:ph type="sldNum" sz="quarter" idx="12"/>
          </p:nvPr>
        </p:nvSpPr>
        <p:spPr/>
        <p:txBody>
          <a:bodyPr/>
          <a:lstStyle/>
          <a:p>
            <a:fld id="{82F6EF4E-CC60-E84A-867F-4AE5D9DB4F61}" type="slidenum">
              <a:rPr lang="nb-NO" smtClean="0"/>
              <a:t>17</a:t>
            </a:fld>
            <a:endParaRPr lang="nb-NO"/>
          </a:p>
        </p:txBody>
      </p:sp>
    </p:spTree>
    <p:extLst>
      <p:ext uri="{BB962C8B-B14F-4D97-AF65-F5344CB8AC3E}">
        <p14:creationId xmlns:p14="http://schemas.microsoft.com/office/powerpoint/2010/main" val="3331342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AF01CF-C535-0303-BAD0-24549324D4F7}"/>
              </a:ext>
            </a:extLst>
          </p:cNvPr>
          <p:cNvSpPr>
            <a:spLocks noGrp="1"/>
          </p:cNvSpPr>
          <p:nvPr>
            <p:ph type="ctrTitle"/>
          </p:nvPr>
        </p:nvSpPr>
        <p:spPr>
          <a:xfrm>
            <a:off x="628650" y="1074700"/>
            <a:ext cx="5486400" cy="2877190"/>
          </a:xfrm>
        </p:spPr>
        <p:txBody>
          <a:bodyPr>
            <a:noAutofit/>
          </a:bodyPr>
          <a:lstStyle/>
          <a:p>
            <a:pPr algn="l">
              <a:buNone/>
            </a:pPr>
            <a:r>
              <a:rPr lang="nb-NO" sz="1800" dirty="0"/>
              <a:t>Ny skolestruktur</a:t>
            </a:r>
            <a:br>
              <a:rPr lang="nb-NO" sz="1000" dirty="0"/>
            </a:br>
            <a:r>
              <a:rPr lang="nb-NO" sz="1000" b="0" i="0" dirty="0">
                <a:solidFill>
                  <a:srgbClr val="000000"/>
                </a:solidFill>
                <a:effectLst/>
                <a:latin typeface="Times New Roman" panose="02020603050405020304" pitchFamily="18" charset="0"/>
              </a:rPr>
              <a:t>27.03.2025 fattet Kommunestyret følgende vedtak:</a:t>
            </a:r>
            <a:br>
              <a:rPr lang="nb-NO" sz="1000" b="0" i="0" dirty="0">
                <a:solidFill>
                  <a:srgbClr val="000000"/>
                </a:solidFill>
                <a:effectLst/>
                <a:latin typeface="Times New Roman" panose="02020603050405020304" pitchFamily="18" charset="0"/>
              </a:rPr>
            </a:br>
            <a:r>
              <a:rPr lang="nb-NO" sz="1000" b="0" i="0" dirty="0">
                <a:solidFill>
                  <a:srgbClr val="000000"/>
                </a:solidFill>
                <a:effectLst/>
                <a:latin typeface="Times New Roman" panose="02020603050405020304" pitchFamily="18" charset="0"/>
              </a:rPr>
              <a:t>1. Kommunedirektøren utreder </a:t>
            </a:r>
            <a:r>
              <a:rPr lang="nb-NO" sz="1000" b="0" i="0" dirty="0" err="1">
                <a:solidFill>
                  <a:srgbClr val="000000"/>
                </a:solidFill>
                <a:effectLst/>
                <a:latin typeface="Times New Roman" panose="02020603050405020304" pitchFamily="18" charset="0"/>
              </a:rPr>
              <a:t>Hjortsberg</a:t>
            </a:r>
            <a:r>
              <a:rPr lang="nb-NO" sz="1000" b="0" i="0" dirty="0">
                <a:solidFill>
                  <a:srgbClr val="000000"/>
                </a:solidFill>
                <a:effectLst/>
                <a:latin typeface="Times New Roman" panose="02020603050405020304" pitchFamily="18" charset="0"/>
              </a:rPr>
              <a:t> skole legges ned og omkringliggende skoler gjøres i stand til å motta elevene som går der.</a:t>
            </a:r>
            <a:br>
              <a:rPr lang="nb-NO" sz="1000" b="0" i="0" dirty="0">
                <a:solidFill>
                  <a:srgbClr val="000000"/>
                </a:solidFill>
                <a:effectLst/>
                <a:latin typeface="Times New Roman" panose="02020603050405020304" pitchFamily="18" charset="0"/>
              </a:rPr>
            </a:br>
            <a:r>
              <a:rPr lang="nb-NO" sz="1000" b="0" i="0" dirty="0">
                <a:solidFill>
                  <a:srgbClr val="000000"/>
                </a:solidFill>
                <a:effectLst/>
                <a:latin typeface="Times New Roman" panose="02020603050405020304" pitchFamily="18" charset="0"/>
              </a:rPr>
              <a:t>2. Kommunedirektøren utreder Gimle, </a:t>
            </a:r>
            <a:r>
              <a:rPr lang="nb-NO" sz="1000" b="0" i="0" dirty="0" err="1">
                <a:solidFill>
                  <a:srgbClr val="000000"/>
                </a:solidFill>
                <a:effectLst/>
                <a:latin typeface="Times New Roman" panose="02020603050405020304" pitchFamily="18" charset="0"/>
              </a:rPr>
              <a:t>Låby</a:t>
            </a:r>
            <a:r>
              <a:rPr lang="nb-NO" sz="1000" b="0" i="0" dirty="0">
                <a:solidFill>
                  <a:srgbClr val="000000"/>
                </a:solidFill>
                <a:effectLst/>
                <a:latin typeface="Times New Roman" panose="02020603050405020304" pitchFamily="18" charset="0"/>
              </a:rPr>
              <a:t> og </a:t>
            </a:r>
            <a:r>
              <a:rPr lang="nb-NO" sz="1000" b="0" i="0" dirty="0" err="1">
                <a:solidFill>
                  <a:srgbClr val="000000"/>
                </a:solidFill>
                <a:effectLst/>
                <a:latin typeface="Times New Roman" panose="02020603050405020304" pitchFamily="18" charset="0"/>
              </a:rPr>
              <a:t>Hjortsberg</a:t>
            </a:r>
            <a:r>
              <a:rPr lang="nb-NO" sz="1000" b="0" i="0" dirty="0">
                <a:solidFill>
                  <a:srgbClr val="000000"/>
                </a:solidFill>
                <a:effectLst/>
                <a:latin typeface="Times New Roman" panose="02020603050405020304" pitchFamily="18" charset="0"/>
              </a:rPr>
              <a:t> skoler legges ned og erstattes av rehabilitert skole på̊ Brødløs som kan motta flere skoleelever.</a:t>
            </a:r>
            <a:br>
              <a:rPr lang="nb-NO" sz="1000" b="0" i="0" dirty="0">
                <a:solidFill>
                  <a:srgbClr val="000000"/>
                </a:solidFill>
                <a:effectLst/>
                <a:latin typeface="Times New Roman" panose="02020603050405020304" pitchFamily="18" charset="0"/>
              </a:rPr>
            </a:br>
            <a:r>
              <a:rPr lang="nb-NO" sz="1000" b="0" i="0" dirty="0">
                <a:solidFill>
                  <a:srgbClr val="000000"/>
                </a:solidFill>
                <a:effectLst/>
                <a:latin typeface="Times New Roman" panose="02020603050405020304" pitchFamily="18" charset="0"/>
              </a:rPr>
              <a:t>3. Kommunedirektøren utreder Gimle, </a:t>
            </a:r>
            <a:r>
              <a:rPr lang="nb-NO" sz="1000" b="0" i="0" dirty="0" err="1">
                <a:solidFill>
                  <a:srgbClr val="000000"/>
                </a:solidFill>
                <a:effectLst/>
                <a:latin typeface="Times New Roman" panose="02020603050405020304" pitchFamily="18" charset="0"/>
              </a:rPr>
              <a:t>Låby</a:t>
            </a:r>
            <a:r>
              <a:rPr lang="nb-NO" sz="1000" b="0" i="0" dirty="0">
                <a:solidFill>
                  <a:srgbClr val="000000"/>
                </a:solidFill>
                <a:effectLst/>
                <a:latin typeface="Times New Roman" panose="02020603050405020304" pitchFamily="18" charset="0"/>
              </a:rPr>
              <a:t> og </a:t>
            </a:r>
            <a:r>
              <a:rPr lang="nb-NO" sz="1000" b="0" i="0" dirty="0" err="1">
                <a:solidFill>
                  <a:srgbClr val="000000"/>
                </a:solidFill>
                <a:effectLst/>
                <a:latin typeface="Times New Roman" panose="02020603050405020304" pitchFamily="18" charset="0"/>
              </a:rPr>
              <a:t>Hjortsberg</a:t>
            </a:r>
            <a:r>
              <a:rPr lang="nb-NO" sz="1000" b="0" i="0" dirty="0">
                <a:solidFill>
                  <a:srgbClr val="000000"/>
                </a:solidFill>
                <a:effectLst/>
                <a:latin typeface="Times New Roman" panose="02020603050405020304" pitchFamily="18" charset="0"/>
              </a:rPr>
              <a:t> skoler legges ned og erstattes av ny skole </a:t>
            </a:r>
            <a:r>
              <a:rPr lang="nb-NO" sz="1000" b="0" i="0" dirty="0" err="1">
                <a:solidFill>
                  <a:srgbClr val="000000"/>
                </a:solidFill>
                <a:effectLst/>
                <a:latin typeface="Times New Roman" panose="02020603050405020304" pitchFamily="18" charset="0"/>
              </a:rPr>
              <a:t>pa</a:t>
            </a:r>
            <a:r>
              <a:rPr lang="nb-NO" sz="1000" b="0" i="0" dirty="0">
                <a:solidFill>
                  <a:srgbClr val="000000"/>
                </a:solidFill>
                <a:effectLst/>
                <a:latin typeface="Times New Roman" panose="02020603050405020304" pitchFamily="18" charset="0"/>
              </a:rPr>
              <a:t>̊ Brødløs som kan motta flere skoleelever.</a:t>
            </a:r>
            <a:br>
              <a:rPr lang="nb-NO" sz="1000" b="0" i="0" dirty="0">
                <a:solidFill>
                  <a:srgbClr val="000000"/>
                </a:solidFill>
                <a:effectLst/>
                <a:latin typeface="Times New Roman" panose="02020603050405020304" pitchFamily="18" charset="0"/>
              </a:rPr>
            </a:br>
            <a:r>
              <a:rPr lang="nb-NO" sz="1400" b="1" i="0" dirty="0">
                <a:solidFill>
                  <a:srgbClr val="000000"/>
                </a:solidFill>
                <a:effectLst/>
                <a:latin typeface="Times New Roman" panose="02020603050405020304" pitchFamily="18" charset="0"/>
              </a:rPr>
              <a:t>4. Kommunedirektøren utreder Gimle skole legges ned og omkringliggende skoler gjøres i stand til å motta elevene som går der.</a:t>
            </a:r>
            <a:br>
              <a:rPr lang="nb-NO" sz="1400" b="1" i="0" dirty="0">
                <a:solidFill>
                  <a:srgbClr val="000000"/>
                </a:solidFill>
                <a:effectLst/>
                <a:latin typeface="Times New Roman" panose="02020603050405020304" pitchFamily="18" charset="0"/>
              </a:rPr>
            </a:br>
            <a:r>
              <a:rPr lang="nb-NO" sz="1000" b="0" i="0" dirty="0">
                <a:solidFill>
                  <a:srgbClr val="000000"/>
                </a:solidFill>
                <a:effectLst/>
                <a:latin typeface="Times New Roman" panose="02020603050405020304" pitchFamily="18" charset="0"/>
              </a:rPr>
              <a:t>5. Størrelsen på skolene må ses i sammenheng med ledig kapasitet på skoler i tilstøtende skolekretser slik at vi best mulig utnytter kapasiteten på alle skolene våre.</a:t>
            </a:r>
            <a:br>
              <a:rPr lang="nb-NO" sz="1000" b="0" i="0" dirty="0">
                <a:solidFill>
                  <a:srgbClr val="000000"/>
                </a:solidFill>
                <a:effectLst/>
                <a:latin typeface="Times New Roman" panose="02020603050405020304" pitchFamily="18" charset="0"/>
              </a:rPr>
            </a:br>
            <a:r>
              <a:rPr lang="nb-NO" sz="1000" b="0" i="0" dirty="0">
                <a:solidFill>
                  <a:srgbClr val="000000"/>
                </a:solidFill>
                <a:effectLst/>
                <a:latin typeface="Times New Roman" panose="02020603050405020304" pitchFamily="18" charset="0"/>
              </a:rPr>
              <a:t>Kommunedirektøren bes i utredningen gjøre greie for kostnader for de alternative løsningene. for videre utredning av administrasjonen. Hensynet til barnas beste, god tilrettelegging for undervisning og arbeidsplasser skal i tillegg til økonomi vektlegges i utredningen. Det skal være gode medvirkningsprosesser for de ansatte.</a:t>
            </a:r>
            <a:br>
              <a:rPr lang="nb-NO" sz="1000" b="0" i="0" dirty="0">
                <a:solidFill>
                  <a:srgbClr val="000000"/>
                </a:solidFill>
                <a:effectLst/>
                <a:latin typeface="Times New Roman" panose="02020603050405020304" pitchFamily="18" charset="0"/>
              </a:rPr>
            </a:br>
            <a:r>
              <a:rPr lang="nb-NO" sz="1000" b="0" i="0" dirty="0">
                <a:solidFill>
                  <a:srgbClr val="000000"/>
                </a:solidFill>
                <a:effectLst/>
                <a:latin typeface="Times New Roman" panose="02020603050405020304" pitchFamily="18" charset="0"/>
              </a:rPr>
              <a:t>6. Saken skal være klar for politisk behandling høsten 2025.</a:t>
            </a:r>
            <a:br>
              <a:rPr lang="nb-NO" sz="1000" b="0" i="0" dirty="0">
                <a:solidFill>
                  <a:srgbClr val="000000"/>
                </a:solidFill>
                <a:effectLst/>
                <a:latin typeface="Times New Roman" panose="02020603050405020304" pitchFamily="18" charset="0"/>
              </a:rPr>
            </a:br>
            <a:r>
              <a:rPr lang="nb-NO" sz="1000" b="0" i="0" dirty="0">
                <a:solidFill>
                  <a:srgbClr val="000000"/>
                </a:solidFill>
                <a:effectLst/>
                <a:latin typeface="Times New Roman" panose="02020603050405020304" pitchFamily="18" charset="0"/>
              </a:rPr>
              <a:t>7. Berg skole videreføres.</a:t>
            </a:r>
            <a:br>
              <a:rPr lang="nb-NO" sz="1000" b="0" i="0" dirty="0">
                <a:solidFill>
                  <a:srgbClr val="000000"/>
                </a:solidFill>
                <a:effectLst/>
                <a:latin typeface="Times New Roman" panose="02020603050405020304" pitchFamily="18" charset="0"/>
              </a:rPr>
            </a:br>
            <a:br>
              <a:rPr lang="nb-NO" sz="1000" b="0" i="0" dirty="0">
                <a:solidFill>
                  <a:srgbClr val="000000"/>
                </a:solidFill>
                <a:effectLst/>
                <a:latin typeface="Times New Roman" panose="02020603050405020304" pitchFamily="18" charset="0"/>
              </a:rPr>
            </a:br>
            <a:br>
              <a:rPr lang="nb-NO" sz="1000" dirty="0"/>
            </a:br>
            <a:endParaRPr lang="nb-NO" sz="1000" dirty="0"/>
          </a:p>
        </p:txBody>
      </p:sp>
      <p:sp>
        <p:nvSpPr>
          <p:cNvPr id="3" name="Plassholder for dato 2">
            <a:extLst>
              <a:ext uri="{FF2B5EF4-FFF2-40B4-BE49-F238E27FC236}">
                <a16:creationId xmlns:a16="http://schemas.microsoft.com/office/drawing/2014/main" id="{701DD427-1967-78A6-2017-4AE5204A0F77}"/>
              </a:ext>
            </a:extLst>
          </p:cNvPr>
          <p:cNvSpPr>
            <a:spLocks noGrp="1"/>
          </p:cNvSpPr>
          <p:nvPr>
            <p:ph type="dt" sz="half" idx="10"/>
          </p:nvPr>
        </p:nvSpPr>
        <p:spPr/>
        <p:txBody>
          <a:bodyPr/>
          <a:lstStyle/>
          <a:p>
            <a:fld id="{B996C2B4-A0D0-2A43-BCFA-59D373121536}" type="datetime1">
              <a:rPr lang="nb-NO" smtClean="0"/>
              <a:t>23.05.2025</a:t>
            </a:fld>
            <a:endParaRPr lang="nb-NO"/>
          </a:p>
        </p:txBody>
      </p:sp>
      <p:sp>
        <p:nvSpPr>
          <p:cNvPr id="4" name="Plassholder for bunntekst 3">
            <a:extLst>
              <a:ext uri="{FF2B5EF4-FFF2-40B4-BE49-F238E27FC236}">
                <a16:creationId xmlns:a16="http://schemas.microsoft.com/office/drawing/2014/main" id="{ECC0116A-297C-D1EA-3957-A225CF6E546A}"/>
              </a:ext>
            </a:extLst>
          </p:cNvPr>
          <p:cNvSpPr>
            <a:spLocks noGrp="1"/>
          </p:cNvSpPr>
          <p:nvPr>
            <p:ph type="ftr" sz="quarter" idx="11"/>
          </p:nvPr>
        </p:nvSpPr>
        <p:spPr/>
        <p:txBody>
          <a:bodyPr/>
          <a:lstStyle/>
          <a:p>
            <a:r>
              <a:rPr lang="nb-NO"/>
              <a:t>Virksomhetsnavn/tjenestested</a:t>
            </a:r>
          </a:p>
        </p:txBody>
      </p:sp>
      <p:sp>
        <p:nvSpPr>
          <p:cNvPr id="5" name="Plassholder for lysbildenummer 4">
            <a:extLst>
              <a:ext uri="{FF2B5EF4-FFF2-40B4-BE49-F238E27FC236}">
                <a16:creationId xmlns:a16="http://schemas.microsoft.com/office/drawing/2014/main" id="{95E78907-EE77-816D-2349-85E11EA843DA}"/>
              </a:ext>
            </a:extLst>
          </p:cNvPr>
          <p:cNvSpPr>
            <a:spLocks noGrp="1"/>
          </p:cNvSpPr>
          <p:nvPr>
            <p:ph type="sldNum" sz="quarter" idx="12"/>
          </p:nvPr>
        </p:nvSpPr>
        <p:spPr/>
        <p:txBody>
          <a:bodyPr/>
          <a:lstStyle/>
          <a:p>
            <a:fld id="{82F6EF4E-CC60-E84A-867F-4AE5D9DB4F61}" type="slidenum">
              <a:rPr lang="nb-NO" smtClean="0"/>
              <a:t>18</a:t>
            </a:fld>
            <a:endParaRPr lang="nb-NO"/>
          </a:p>
        </p:txBody>
      </p:sp>
    </p:spTree>
    <p:extLst>
      <p:ext uri="{BB962C8B-B14F-4D97-AF65-F5344CB8AC3E}">
        <p14:creationId xmlns:p14="http://schemas.microsoft.com/office/powerpoint/2010/main" val="337112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a:xfrm>
            <a:off x="856034" y="4156464"/>
            <a:ext cx="7899241" cy="649249"/>
          </a:xfrm>
        </p:spPr>
        <p:txBody>
          <a:bodyPr>
            <a:normAutofit fontScale="90000"/>
          </a:bodyPr>
          <a:lstStyle/>
          <a:p>
            <a:pPr algn="ctr"/>
            <a:r>
              <a:rPr lang="nb-NO" dirty="0">
                <a:solidFill>
                  <a:schemeClr val="accent6">
                    <a:lumMod val="50000"/>
                  </a:schemeClr>
                </a:solidFill>
              </a:rPr>
              <a:t>Felles informasjon - foreldremøter Gimle skole </a:t>
            </a:r>
            <a:br>
              <a:rPr lang="nb-NO" dirty="0">
                <a:solidFill>
                  <a:schemeClr val="accent6">
                    <a:lumMod val="50000"/>
                  </a:schemeClr>
                </a:solidFill>
              </a:rPr>
            </a:br>
            <a:r>
              <a:rPr lang="nb-NO" dirty="0">
                <a:solidFill>
                  <a:schemeClr val="accent6">
                    <a:lumMod val="50000"/>
                  </a:schemeClr>
                </a:solidFill>
              </a:rPr>
              <a:t>Vår 2025</a:t>
            </a:r>
          </a:p>
        </p:txBody>
      </p:sp>
      <p:sp>
        <p:nvSpPr>
          <p:cNvPr id="3" name="Plassholder for dato 2"/>
          <p:cNvSpPr>
            <a:spLocks noGrp="1"/>
          </p:cNvSpPr>
          <p:nvPr>
            <p:ph type="dt" sz="half" idx="10"/>
          </p:nvPr>
        </p:nvSpPr>
        <p:spPr/>
        <p:txBody>
          <a:bodyPr/>
          <a:lstStyle/>
          <a:p>
            <a:fld id="{B996C2B4-A0D0-2A43-BCFA-59D373121536}" type="datetime1">
              <a:rPr lang="nb-NO" smtClean="0"/>
              <a:t>23.05.2025</a:t>
            </a:fld>
            <a:endParaRPr lang="nb-NO"/>
          </a:p>
        </p:txBody>
      </p:sp>
      <p:sp>
        <p:nvSpPr>
          <p:cNvPr id="4" name="Plassholder for bunntekst 3"/>
          <p:cNvSpPr>
            <a:spLocks noGrp="1"/>
          </p:cNvSpPr>
          <p:nvPr>
            <p:ph type="ftr" sz="quarter" idx="11"/>
          </p:nvPr>
        </p:nvSpPr>
        <p:spPr/>
        <p:txBody>
          <a:bodyPr/>
          <a:lstStyle/>
          <a:p>
            <a:r>
              <a:rPr lang="nb-NO"/>
              <a:t>Virksomhetsnavn/tjenestested</a:t>
            </a:r>
          </a:p>
        </p:txBody>
      </p:sp>
      <p:sp>
        <p:nvSpPr>
          <p:cNvPr id="5" name="Plassholder for lysbildenummer 4"/>
          <p:cNvSpPr>
            <a:spLocks noGrp="1"/>
          </p:cNvSpPr>
          <p:nvPr>
            <p:ph type="sldNum" sz="quarter" idx="12"/>
          </p:nvPr>
        </p:nvSpPr>
        <p:spPr/>
        <p:txBody>
          <a:bodyPr/>
          <a:lstStyle/>
          <a:p>
            <a:fld id="{82F6EF4E-CC60-E84A-867F-4AE5D9DB4F61}" type="slidenum">
              <a:rPr lang="nb-NO" smtClean="0"/>
              <a:t>2</a:t>
            </a:fld>
            <a:endParaRPr lang="nb-NO"/>
          </a:p>
        </p:txBody>
      </p:sp>
      <p:pic>
        <p:nvPicPr>
          <p:cNvPr id="7" name="Bilde 1">
            <a:extLst>
              <a:ext uri="{FF2B5EF4-FFF2-40B4-BE49-F238E27FC236}">
                <a16:creationId xmlns:a16="http://schemas.microsoft.com/office/drawing/2014/main" id="{FEDE35F6-C3DB-4247-B7F9-39B1326B0A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0" y="351966"/>
            <a:ext cx="2742008" cy="593724"/>
          </a:xfrm>
          <a:prstGeom prst="rect">
            <a:avLst/>
          </a:prstGeom>
          <a:noFill/>
          <a:extLst>
            <a:ext uri="{909E8E84-426E-40DD-AFC4-6F175D3DCCD1}">
              <a14:hiddenFill xmlns:a14="http://schemas.microsoft.com/office/drawing/2010/main">
                <a:solidFill>
                  <a:srgbClr val="FFFFFF"/>
                </a:solidFill>
              </a14:hiddenFill>
            </a:ext>
          </a:extLst>
        </p:spPr>
      </p:pic>
      <p:sp>
        <p:nvSpPr>
          <p:cNvPr id="8" name="TekstSylinder 7">
            <a:extLst>
              <a:ext uri="{FF2B5EF4-FFF2-40B4-BE49-F238E27FC236}">
                <a16:creationId xmlns:a16="http://schemas.microsoft.com/office/drawing/2014/main" id="{20F3F301-B9A3-4A4E-8BD4-767E75EC301C}"/>
              </a:ext>
            </a:extLst>
          </p:cNvPr>
          <p:cNvSpPr txBox="1"/>
          <p:nvPr/>
        </p:nvSpPr>
        <p:spPr>
          <a:xfrm>
            <a:off x="3218258" y="1011719"/>
            <a:ext cx="2603500" cy="307777"/>
          </a:xfrm>
          <a:prstGeom prst="rect">
            <a:avLst/>
          </a:prstGeom>
          <a:noFill/>
        </p:spPr>
        <p:txBody>
          <a:bodyPr wrap="square">
            <a:spAutoFit/>
          </a:bodyPr>
          <a:lstStyle/>
          <a:p>
            <a:pPr lvl="0" defTabSz="914400" eaLnBrk="0" fontAlgn="base" hangingPunct="0">
              <a:spcBef>
                <a:spcPct val="0"/>
              </a:spcBef>
              <a:spcAft>
                <a:spcPct val="0"/>
              </a:spcAft>
            </a:pPr>
            <a:r>
              <a:rPr lang="nb-NO" altLang="nb-NO" sz="1400" b="1" i="1" dirty="0">
                <a:solidFill>
                  <a:srgbClr val="2F5496"/>
                </a:solidFill>
                <a:latin typeface="Calibri" panose="020F0502020204030204" pitchFamily="34" charset="0"/>
                <a:ea typeface="Calibri" panose="020F0502020204030204" pitchFamily="34" charset="0"/>
                <a:cs typeface="Times New Roman" panose="02020603050405020304" pitchFamily="18" charset="0"/>
              </a:rPr>
              <a:t>Kunnskap, mestring og glede!</a:t>
            </a:r>
            <a:endParaRPr lang="nb-NO" altLang="nb-NO" sz="1400" dirty="0">
              <a:latin typeface="Arial" panose="020B0604020202020204" pitchFamily="34" charset="0"/>
            </a:endParaRPr>
          </a:p>
        </p:txBody>
      </p:sp>
      <p:pic>
        <p:nvPicPr>
          <p:cNvPr id="12" name="Plassholder for innhold 11" descr="Et bilde som inneholder tegning, maling, sketch, Barnekunst&#10;&#10;Automatisk generert beskrivelse">
            <a:extLst>
              <a:ext uri="{FF2B5EF4-FFF2-40B4-BE49-F238E27FC236}">
                <a16:creationId xmlns:a16="http://schemas.microsoft.com/office/drawing/2014/main" id="{20698F92-517F-7809-CADC-E072140F5F44}"/>
              </a:ext>
            </a:extLst>
          </p:cNvPr>
          <p:cNvPicPr>
            <a:picLocks noGrp="1" noChangeAspect="1"/>
          </p:cNvPicPr>
          <p:nvPr>
            <p:ph idx="1"/>
          </p:nvPr>
        </p:nvPicPr>
        <p:blipFill>
          <a:blip r:embed="rId3"/>
          <a:stretch>
            <a:fillRect/>
          </a:stretch>
        </p:blipFill>
        <p:spPr>
          <a:xfrm>
            <a:off x="2754785" y="1645654"/>
            <a:ext cx="3413124" cy="2275416"/>
          </a:xfrm>
        </p:spPr>
      </p:pic>
    </p:spTree>
    <p:extLst>
      <p:ext uri="{BB962C8B-B14F-4D97-AF65-F5344CB8AC3E}">
        <p14:creationId xmlns:p14="http://schemas.microsoft.com/office/powerpoint/2010/main" val="1777772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875CEDE-6BCD-590E-23B0-748CC43EC602}"/>
              </a:ext>
            </a:extLst>
          </p:cNvPr>
          <p:cNvSpPr>
            <a:spLocks noGrp="1"/>
          </p:cNvSpPr>
          <p:nvPr>
            <p:ph type="title"/>
          </p:nvPr>
        </p:nvSpPr>
        <p:spPr>
          <a:xfrm>
            <a:off x="628650" y="289212"/>
            <a:ext cx="6771213" cy="649249"/>
          </a:xfrm>
        </p:spPr>
        <p:txBody>
          <a:bodyPr/>
          <a:lstStyle/>
          <a:p>
            <a:r>
              <a:rPr lang="nb-NO" sz="2800" b="0" i="0">
                <a:effectLst/>
                <a:highlight>
                  <a:srgbClr val="FFFFFF"/>
                </a:highlight>
                <a:latin typeface="Roboto" panose="02000000000000000000" pitchFamily="2" charset="0"/>
              </a:rPr>
              <a:t>Fra § 9A til </a:t>
            </a:r>
            <a:r>
              <a:rPr lang="nb-NO" sz="2800">
                <a:highlight>
                  <a:srgbClr val="FFFFFF"/>
                </a:highlight>
                <a:latin typeface="Roboto" panose="02000000000000000000" pitchFamily="2" charset="0"/>
              </a:rPr>
              <a:t>k</a:t>
            </a:r>
            <a:r>
              <a:rPr lang="nb-NO" sz="2800" b="0" i="0">
                <a:effectLst/>
                <a:highlight>
                  <a:srgbClr val="FFFFFF"/>
                </a:highlight>
                <a:latin typeface="Roboto" panose="02000000000000000000" pitchFamily="2" charset="0"/>
              </a:rPr>
              <a:t>apittel 12 i opplæringsloven</a:t>
            </a:r>
            <a:endParaRPr lang="nb-NO" dirty="0"/>
          </a:p>
        </p:txBody>
      </p:sp>
      <p:sp>
        <p:nvSpPr>
          <p:cNvPr id="3" name="Plassholder for innhold 2">
            <a:extLst>
              <a:ext uri="{FF2B5EF4-FFF2-40B4-BE49-F238E27FC236}">
                <a16:creationId xmlns:a16="http://schemas.microsoft.com/office/drawing/2014/main" id="{A925A76E-CC4D-77FF-C0BD-4340FB8A3BCE}"/>
              </a:ext>
            </a:extLst>
          </p:cNvPr>
          <p:cNvSpPr>
            <a:spLocks noGrp="1"/>
          </p:cNvSpPr>
          <p:nvPr>
            <p:ph idx="1"/>
          </p:nvPr>
        </p:nvSpPr>
        <p:spPr>
          <a:xfrm>
            <a:off x="628650" y="938461"/>
            <a:ext cx="7886700" cy="2884388"/>
          </a:xfrm>
        </p:spPr>
        <p:txBody>
          <a:bodyPr>
            <a:normAutofit fontScale="92500"/>
          </a:bodyPr>
          <a:lstStyle/>
          <a:p>
            <a:pPr>
              <a:lnSpc>
                <a:spcPct val="90000"/>
              </a:lnSpc>
            </a:pPr>
            <a:r>
              <a:rPr lang="nb-NO" sz="1400" b="1" i="0">
                <a:effectLst/>
                <a:highlight>
                  <a:srgbClr val="FFFFFF"/>
                </a:highlight>
                <a:latin typeface="Roboto" panose="02000000000000000000" pitchFamily="2" charset="0"/>
              </a:rPr>
              <a:t>Hva er Kapittel 12?</a:t>
            </a:r>
            <a:endParaRPr lang="nb-NO" sz="1400" b="0" i="0">
              <a:effectLst/>
              <a:highlight>
                <a:srgbClr val="FFFFFF"/>
              </a:highlight>
              <a:latin typeface="Roboto" panose="02000000000000000000" pitchFamily="2" charset="0"/>
            </a:endParaRPr>
          </a:p>
          <a:p>
            <a:pPr lvl="1">
              <a:lnSpc>
                <a:spcPct val="90000"/>
              </a:lnSpc>
              <a:buFont typeface="Arial" panose="020B0604020202020204" pitchFamily="34" charset="0"/>
              <a:buChar char="•"/>
            </a:pPr>
            <a:r>
              <a:rPr lang="nb-NO" sz="1400" b="0" i="0">
                <a:effectLst/>
                <a:highlight>
                  <a:srgbClr val="FFFFFF"/>
                </a:highlight>
                <a:latin typeface="Roboto" panose="02000000000000000000" pitchFamily="2" charset="0"/>
              </a:rPr>
              <a:t>I den nye opplæringsloven er bestemmelsene om skolemiljøet flyttet til kapittel 12.</a:t>
            </a:r>
          </a:p>
          <a:p>
            <a:pPr lvl="1">
              <a:lnSpc>
                <a:spcPct val="90000"/>
              </a:lnSpc>
              <a:buFont typeface="Arial" panose="020B0604020202020204" pitchFamily="34" charset="0"/>
              <a:buChar char="•"/>
            </a:pPr>
            <a:r>
              <a:rPr lang="nb-NO" sz="1400" b="0" i="0">
                <a:effectLst/>
                <a:highlight>
                  <a:srgbClr val="FFFFFF"/>
                </a:highlight>
                <a:latin typeface="Roboto" panose="02000000000000000000" pitchFamily="2" charset="0"/>
              </a:rPr>
              <a:t>Kapittel 12 viderefører intensjonene fra § 9A, men med en mer strukturert og tydelig tilnærming.</a:t>
            </a:r>
          </a:p>
          <a:p>
            <a:pPr lvl="1">
              <a:lnSpc>
                <a:spcPct val="90000"/>
              </a:lnSpc>
              <a:buFont typeface="Arial" panose="020B0604020202020204" pitchFamily="34" charset="0"/>
              <a:buChar char="•"/>
            </a:pPr>
            <a:r>
              <a:rPr lang="nb-NO" sz="1400" b="0" i="0">
                <a:effectLst/>
                <a:highlight>
                  <a:srgbClr val="FFFFFF"/>
                </a:highlight>
                <a:latin typeface="Roboto" panose="02000000000000000000" pitchFamily="2" charset="0"/>
              </a:rPr>
              <a:t>Det legger fortsatt vekt på skolens ansvar for å forebygge, oppdage og håndtere problemer i skolemiljøet.</a:t>
            </a:r>
          </a:p>
          <a:p>
            <a:pPr marL="457200" lvl="1" indent="0">
              <a:lnSpc>
                <a:spcPct val="90000"/>
              </a:lnSpc>
              <a:buNone/>
            </a:pPr>
            <a:endParaRPr lang="nb-NO" sz="1400" b="0" i="0">
              <a:effectLst/>
              <a:highlight>
                <a:srgbClr val="FFFFFF"/>
              </a:highlight>
              <a:latin typeface="Roboto" panose="02000000000000000000" pitchFamily="2" charset="0"/>
            </a:endParaRPr>
          </a:p>
          <a:p>
            <a:pPr>
              <a:lnSpc>
                <a:spcPct val="90000"/>
              </a:lnSpc>
            </a:pPr>
            <a:r>
              <a:rPr lang="nb-NO" sz="1400" b="1" i="0">
                <a:effectLst/>
                <a:highlight>
                  <a:srgbClr val="FFFFFF"/>
                </a:highlight>
                <a:latin typeface="Roboto" panose="02000000000000000000" pitchFamily="2" charset="0"/>
              </a:rPr>
              <a:t>Hovedpunkter i Kapittel 12:</a:t>
            </a:r>
            <a:endParaRPr lang="nb-NO" sz="1400" b="0" i="0">
              <a:effectLst/>
              <a:highlight>
                <a:srgbClr val="FFFFFF"/>
              </a:highlight>
              <a:latin typeface="Roboto" panose="02000000000000000000" pitchFamily="2" charset="0"/>
            </a:endParaRPr>
          </a:p>
          <a:p>
            <a:pPr lvl="1">
              <a:lnSpc>
                <a:spcPct val="90000"/>
              </a:lnSpc>
              <a:buFont typeface="Arial" panose="020B0604020202020204" pitchFamily="34" charset="0"/>
              <a:buChar char="•"/>
            </a:pPr>
            <a:r>
              <a:rPr lang="nb-NO" sz="1400" b="0" i="0">
                <a:effectLst/>
                <a:highlight>
                  <a:srgbClr val="FFFFFF"/>
                </a:highlight>
                <a:latin typeface="Roboto" panose="02000000000000000000" pitchFamily="2" charset="0"/>
              </a:rPr>
              <a:t>Kapittel 12 omhandler elevers rett til et trygt og godt skolemiljø og skolens ansvar for å sikre dette.</a:t>
            </a:r>
          </a:p>
          <a:p>
            <a:pPr lvl="1">
              <a:lnSpc>
                <a:spcPct val="90000"/>
              </a:lnSpc>
              <a:buFont typeface="Arial" panose="020B0604020202020204" pitchFamily="34" charset="0"/>
              <a:buChar char="•"/>
            </a:pPr>
            <a:r>
              <a:rPr lang="nb-NO" sz="1400" b="0" i="0">
                <a:effectLst/>
                <a:highlight>
                  <a:srgbClr val="FFFFFF"/>
                </a:highlight>
                <a:latin typeface="Roboto" panose="02000000000000000000" pitchFamily="2" charset="0"/>
              </a:rPr>
              <a:t>Det inkluderer skolens plikt til å gripe inn mot krenkelser som mobbing, diskriminering, vold eller rasisme.</a:t>
            </a:r>
          </a:p>
          <a:p>
            <a:pPr lvl="1">
              <a:lnSpc>
                <a:spcPct val="90000"/>
              </a:lnSpc>
              <a:buFont typeface="Arial" panose="020B0604020202020204" pitchFamily="34" charset="0"/>
              <a:buChar char="•"/>
            </a:pPr>
            <a:r>
              <a:rPr lang="nb-NO" sz="1400" b="0" i="0">
                <a:effectLst/>
                <a:highlight>
                  <a:srgbClr val="FFFFFF"/>
                </a:highlight>
                <a:latin typeface="Roboto" panose="02000000000000000000" pitchFamily="2" charset="0"/>
              </a:rPr>
              <a:t>Kapittel 12 forsterker også skolens forpliktelse til å arbeide systematisk for å fremme helse, miljø og sikkerhet for elevene.</a:t>
            </a:r>
          </a:p>
          <a:p>
            <a:endParaRPr lang="nb-NO" dirty="0"/>
          </a:p>
        </p:txBody>
      </p:sp>
      <p:sp>
        <p:nvSpPr>
          <p:cNvPr id="4" name="Plassholder for dato 3">
            <a:extLst>
              <a:ext uri="{FF2B5EF4-FFF2-40B4-BE49-F238E27FC236}">
                <a16:creationId xmlns:a16="http://schemas.microsoft.com/office/drawing/2014/main" id="{2A8E5BDC-BE56-39DF-B15C-6F712FA18978}"/>
              </a:ext>
            </a:extLst>
          </p:cNvPr>
          <p:cNvSpPr>
            <a:spLocks noGrp="1"/>
          </p:cNvSpPr>
          <p:nvPr>
            <p:ph type="dt" sz="half" idx="10"/>
          </p:nvPr>
        </p:nvSpPr>
        <p:spPr/>
        <p:txBody>
          <a:bodyPr/>
          <a:lstStyle/>
          <a:p>
            <a:fld id="{2BBBF540-D1AF-1244-8DF5-5034E32D8838}" type="datetime1">
              <a:rPr lang="nb-NO" smtClean="0"/>
              <a:t>23.05.2025</a:t>
            </a:fld>
            <a:endParaRPr lang="nb-NO"/>
          </a:p>
        </p:txBody>
      </p:sp>
      <p:sp>
        <p:nvSpPr>
          <p:cNvPr id="5" name="Plassholder for bunntekst 4">
            <a:extLst>
              <a:ext uri="{FF2B5EF4-FFF2-40B4-BE49-F238E27FC236}">
                <a16:creationId xmlns:a16="http://schemas.microsoft.com/office/drawing/2014/main" id="{B768CF04-1F27-A355-C1BB-F2D22D078BE8}"/>
              </a:ext>
            </a:extLst>
          </p:cNvPr>
          <p:cNvSpPr>
            <a:spLocks noGrp="1"/>
          </p:cNvSpPr>
          <p:nvPr>
            <p:ph type="ftr" sz="quarter" idx="11"/>
          </p:nvPr>
        </p:nvSpPr>
        <p:spPr/>
        <p:txBody>
          <a:bodyPr/>
          <a:lstStyle/>
          <a:p>
            <a:r>
              <a:rPr lang="nb-NO"/>
              <a:t>Virksomhetsnavn/tjenestested</a:t>
            </a:r>
          </a:p>
        </p:txBody>
      </p:sp>
      <p:sp>
        <p:nvSpPr>
          <p:cNvPr id="6" name="Plassholder for lysbildenummer 5">
            <a:extLst>
              <a:ext uri="{FF2B5EF4-FFF2-40B4-BE49-F238E27FC236}">
                <a16:creationId xmlns:a16="http://schemas.microsoft.com/office/drawing/2014/main" id="{020C9494-7973-FFD6-BACC-3F2F7F94BEF1}"/>
              </a:ext>
            </a:extLst>
          </p:cNvPr>
          <p:cNvSpPr>
            <a:spLocks noGrp="1"/>
          </p:cNvSpPr>
          <p:nvPr>
            <p:ph type="sldNum" sz="quarter" idx="12"/>
          </p:nvPr>
        </p:nvSpPr>
        <p:spPr/>
        <p:txBody>
          <a:bodyPr/>
          <a:lstStyle/>
          <a:p>
            <a:fld id="{82F6EF4E-CC60-E84A-867F-4AE5D9DB4F61}" type="slidenum">
              <a:rPr lang="nb-NO" smtClean="0"/>
              <a:t>3</a:t>
            </a:fld>
            <a:endParaRPr lang="nb-NO"/>
          </a:p>
        </p:txBody>
      </p:sp>
      <p:pic>
        <p:nvPicPr>
          <p:cNvPr id="7" name="Bilde 6">
            <a:extLst>
              <a:ext uri="{FF2B5EF4-FFF2-40B4-BE49-F238E27FC236}">
                <a16:creationId xmlns:a16="http://schemas.microsoft.com/office/drawing/2014/main" id="{ACAA841C-C667-0B03-74C9-4A97982C1B26}"/>
              </a:ext>
            </a:extLst>
          </p:cNvPr>
          <p:cNvPicPr>
            <a:picLocks noChangeAspect="1"/>
          </p:cNvPicPr>
          <p:nvPr/>
        </p:nvPicPr>
        <p:blipFill>
          <a:blip r:embed="rId2"/>
          <a:stretch>
            <a:fillRect/>
          </a:stretch>
        </p:blipFill>
        <p:spPr>
          <a:xfrm>
            <a:off x="4357768" y="3672703"/>
            <a:ext cx="2559869" cy="1244707"/>
          </a:xfrm>
          <a:prstGeom prst="rect">
            <a:avLst/>
          </a:prstGeom>
        </p:spPr>
      </p:pic>
    </p:spTree>
    <p:extLst>
      <p:ext uri="{BB962C8B-B14F-4D97-AF65-F5344CB8AC3E}">
        <p14:creationId xmlns:p14="http://schemas.microsoft.com/office/powerpoint/2010/main" val="951431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F76D6E4-2D7F-E2E4-9BAB-C547451A4245}"/>
              </a:ext>
            </a:extLst>
          </p:cNvPr>
          <p:cNvSpPr>
            <a:spLocks noGrp="1"/>
          </p:cNvSpPr>
          <p:nvPr>
            <p:ph type="title"/>
          </p:nvPr>
        </p:nvSpPr>
        <p:spPr/>
        <p:txBody>
          <a:bodyPr/>
          <a:lstStyle/>
          <a:p>
            <a:r>
              <a:rPr lang="nb-NO" dirty="0"/>
              <a:t>Kapittel 12 i opplæringsloven</a:t>
            </a:r>
          </a:p>
        </p:txBody>
      </p:sp>
      <p:pic>
        <p:nvPicPr>
          <p:cNvPr id="7" name="Plassholder for innhold 6">
            <a:extLst>
              <a:ext uri="{FF2B5EF4-FFF2-40B4-BE49-F238E27FC236}">
                <a16:creationId xmlns:a16="http://schemas.microsoft.com/office/drawing/2014/main" id="{7DE1A0C6-F4CE-74BA-C4F1-90821D8C6186}"/>
              </a:ext>
            </a:extLst>
          </p:cNvPr>
          <p:cNvPicPr>
            <a:picLocks noGrp="1" noChangeAspect="1"/>
          </p:cNvPicPr>
          <p:nvPr>
            <p:ph idx="1"/>
          </p:nvPr>
        </p:nvPicPr>
        <p:blipFill>
          <a:blip r:embed="rId2"/>
          <a:stretch>
            <a:fillRect/>
          </a:stretch>
        </p:blipFill>
        <p:spPr>
          <a:xfrm>
            <a:off x="5564059" y="1665644"/>
            <a:ext cx="2862569" cy="2884488"/>
          </a:xfrm>
          <a:prstGeom prst="rect">
            <a:avLst/>
          </a:prstGeom>
        </p:spPr>
      </p:pic>
      <p:sp>
        <p:nvSpPr>
          <p:cNvPr id="4" name="Plassholder for dato 3">
            <a:extLst>
              <a:ext uri="{FF2B5EF4-FFF2-40B4-BE49-F238E27FC236}">
                <a16:creationId xmlns:a16="http://schemas.microsoft.com/office/drawing/2014/main" id="{EE1313D9-5BF9-6C0B-824C-ECC1F57C564C}"/>
              </a:ext>
            </a:extLst>
          </p:cNvPr>
          <p:cNvSpPr>
            <a:spLocks noGrp="1"/>
          </p:cNvSpPr>
          <p:nvPr>
            <p:ph type="dt" sz="half" idx="10"/>
          </p:nvPr>
        </p:nvSpPr>
        <p:spPr/>
        <p:txBody>
          <a:bodyPr/>
          <a:lstStyle/>
          <a:p>
            <a:fld id="{2BBBF540-D1AF-1244-8DF5-5034E32D8838}" type="datetime1">
              <a:rPr lang="nb-NO" smtClean="0"/>
              <a:t>23.05.2025</a:t>
            </a:fld>
            <a:endParaRPr lang="nb-NO"/>
          </a:p>
        </p:txBody>
      </p:sp>
      <p:sp>
        <p:nvSpPr>
          <p:cNvPr id="5" name="Plassholder for bunntekst 4">
            <a:extLst>
              <a:ext uri="{FF2B5EF4-FFF2-40B4-BE49-F238E27FC236}">
                <a16:creationId xmlns:a16="http://schemas.microsoft.com/office/drawing/2014/main" id="{969B8BE9-1FD0-6629-E766-248F21CB810B}"/>
              </a:ext>
            </a:extLst>
          </p:cNvPr>
          <p:cNvSpPr>
            <a:spLocks noGrp="1"/>
          </p:cNvSpPr>
          <p:nvPr>
            <p:ph type="ftr" sz="quarter" idx="11"/>
          </p:nvPr>
        </p:nvSpPr>
        <p:spPr/>
        <p:txBody>
          <a:bodyPr/>
          <a:lstStyle/>
          <a:p>
            <a:r>
              <a:rPr lang="nb-NO"/>
              <a:t>Virksomhetsnavn/tjenestested</a:t>
            </a:r>
          </a:p>
        </p:txBody>
      </p:sp>
      <p:sp>
        <p:nvSpPr>
          <p:cNvPr id="6" name="Plassholder for lysbildenummer 5">
            <a:extLst>
              <a:ext uri="{FF2B5EF4-FFF2-40B4-BE49-F238E27FC236}">
                <a16:creationId xmlns:a16="http://schemas.microsoft.com/office/drawing/2014/main" id="{60AC0252-F580-9B7B-C41C-72CAC27275E3}"/>
              </a:ext>
            </a:extLst>
          </p:cNvPr>
          <p:cNvSpPr>
            <a:spLocks noGrp="1"/>
          </p:cNvSpPr>
          <p:nvPr>
            <p:ph type="sldNum" sz="quarter" idx="12"/>
          </p:nvPr>
        </p:nvSpPr>
        <p:spPr/>
        <p:txBody>
          <a:bodyPr/>
          <a:lstStyle/>
          <a:p>
            <a:fld id="{82F6EF4E-CC60-E84A-867F-4AE5D9DB4F61}" type="slidenum">
              <a:rPr lang="nb-NO" smtClean="0"/>
              <a:t>4</a:t>
            </a:fld>
            <a:endParaRPr lang="nb-NO"/>
          </a:p>
        </p:txBody>
      </p:sp>
      <p:pic>
        <p:nvPicPr>
          <p:cNvPr id="8" name="Bilde 7">
            <a:extLst>
              <a:ext uri="{FF2B5EF4-FFF2-40B4-BE49-F238E27FC236}">
                <a16:creationId xmlns:a16="http://schemas.microsoft.com/office/drawing/2014/main" id="{58EBBDB9-B4A0-85DC-6C7B-5AD9503CB79D}"/>
              </a:ext>
            </a:extLst>
          </p:cNvPr>
          <p:cNvPicPr>
            <a:picLocks noChangeAspect="1"/>
          </p:cNvPicPr>
          <p:nvPr/>
        </p:nvPicPr>
        <p:blipFill>
          <a:blip r:embed="rId3"/>
          <a:stretch>
            <a:fillRect/>
          </a:stretch>
        </p:blipFill>
        <p:spPr>
          <a:xfrm>
            <a:off x="566811" y="1170571"/>
            <a:ext cx="4745311" cy="3620178"/>
          </a:xfrm>
          <a:prstGeom prst="rect">
            <a:avLst/>
          </a:prstGeom>
        </p:spPr>
      </p:pic>
    </p:spTree>
    <p:extLst>
      <p:ext uri="{BB962C8B-B14F-4D97-AF65-F5344CB8AC3E}">
        <p14:creationId xmlns:p14="http://schemas.microsoft.com/office/powerpoint/2010/main" val="574691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1D26FB8C-6739-4D84-A06C-0B807766AE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1021" y="2791655"/>
            <a:ext cx="4221568" cy="1722542"/>
          </a:xfrm>
          <a:prstGeom prst="rect">
            <a:avLst/>
          </a:prstGeom>
        </p:spPr>
      </p:pic>
      <p:sp>
        <p:nvSpPr>
          <p:cNvPr id="2" name="Content Placeholder 1">
            <a:extLst>
              <a:ext uri="{FF2B5EF4-FFF2-40B4-BE49-F238E27FC236}">
                <a16:creationId xmlns:a16="http://schemas.microsoft.com/office/drawing/2014/main" id="{77E3C0F8-7EE1-8148-B3D3-5C1EA3E49B0C}"/>
              </a:ext>
            </a:extLst>
          </p:cNvPr>
          <p:cNvSpPr>
            <a:spLocks noGrp="1"/>
          </p:cNvSpPr>
          <p:nvPr>
            <p:ph sz="half" idx="1"/>
          </p:nvPr>
        </p:nvSpPr>
        <p:spPr>
          <a:xfrm>
            <a:off x="472500" y="1199991"/>
            <a:ext cx="4221568" cy="3209457"/>
          </a:xfrm>
        </p:spPr>
        <p:txBody>
          <a:bodyPr vert="horz" lIns="67500" tIns="34290" rIns="68580" bIns="34290" rtlCol="0" anchor="t">
            <a:normAutofit/>
          </a:bodyPr>
          <a:lstStyle/>
          <a:p>
            <a:r>
              <a:rPr lang="nb-NO" sz="1350" dirty="0">
                <a:ea typeface="Roboto"/>
              </a:rPr>
              <a:t>Hvis du mener at skolen ikke har gjort nok, kan du melde saken til statsforvalteren.</a:t>
            </a:r>
            <a:br>
              <a:rPr lang="nb-NO" dirty="0"/>
            </a:br>
            <a:endParaRPr lang="nb-NO"/>
          </a:p>
          <a:p>
            <a:r>
              <a:rPr lang="nb-NO" sz="1350" dirty="0">
                <a:ea typeface="Roboto"/>
              </a:rPr>
              <a:t>Først må du ta opp saken med rektor på skolen.</a:t>
            </a:r>
          </a:p>
          <a:p>
            <a:r>
              <a:rPr lang="nb-NO" sz="1350" dirty="0">
                <a:ea typeface="Roboto"/>
              </a:rPr>
              <a:t>Det må ha gått minst en uke fra du tok opp saken med rektor.</a:t>
            </a:r>
          </a:p>
          <a:p>
            <a:r>
              <a:rPr lang="nb-NO" sz="1350" dirty="0">
                <a:ea typeface="Roboto"/>
              </a:rPr>
              <a:t>Saken må gjelde skolemiljøet på den skolen eleven går på nå.</a:t>
            </a:r>
          </a:p>
          <a:p>
            <a:r>
              <a:rPr lang="nb-NO" sz="1350" dirty="0">
                <a:ea typeface="Roboto"/>
              </a:rPr>
              <a:t>Er det helt spesielle tilfeller, kan du uansett ta kontakt med statsforvalteren.</a:t>
            </a:r>
          </a:p>
          <a:p>
            <a:endParaRPr lang="nb-NO"/>
          </a:p>
        </p:txBody>
      </p:sp>
      <p:sp>
        <p:nvSpPr>
          <p:cNvPr id="4" name="Title 3">
            <a:extLst>
              <a:ext uri="{FF2B5EF4-FFF2-40B4-BE49-F238E27FC236}">
                <a16:creationId xmlns:a16="http://schemas.microsoft.com/office/drawing/2014/main" id="{6BA7F22B-40B9-8F45-8A36-98BA118D7449}"/>
              </a:ext>
            </a:extLst>
          </p:cNvPr>
          <p:cNvSpPr>
            <a:spLocks noGrp="1"/>
          </p:cNvSpPr>
          <p:nvPr>
            <p:ph type="title"/>
          </p:nvPr>
        </p:nvSpPr>
        <p:spPr/>
        <p:txBody>
          <a:bodyPr>
            <a:normAutofit/>
          </a:bodyPr>
          <a:lstStyle/>
          <a:p>
            <a:r>
              <a:rPr lang="nb-NO" sz="2700" dirty="0">
                <a:solidFill>
                  <a:schemeClr val="accent1"/>
                </a:solidFill>
                <a:ea typeface="Roboto"/>
              </a:rPr>
              <a:t>Melde saken til statsforvalteren</a:t>
            </a:r>
            <a:endParaRPr lang="nb-NO" dirty="0">
              <a:solidFill>
                <a:schemeClr val="accent1"/>
              </a:solidFill>
              <a:ea typeface="Roboto"/>
            </a:endParaRPr>
          </a:p>
        </p:txBody>
      </p:sp>
      <p:sp>
        <p:nvSpPr>
          <p:cNvPr id="3" name="Content Placeholder 2">
            <a:extLst>
              <a:ext uri="{FF2B5EF4-FFF2-40B4-BE49-F238E27FC236}">
                <a16:creationId xmlns:a16="http://schemas.microsoft.com/office/drawing/2014/main" id="{832C9D62-952E-8F40-B38E-B19FF6E85611}"/>
              </a:ext>
            </a:extLst>
          </p:cNvPr>
          <p:cNvSpPr>
            <a:spLocks noGrp="1"/>
          </p:cNvSpPr>
          <p:nvPr>
            <p:ph type="body" sz="quarter" idx="26"/>
          </p:nvPr>
        </p:nvSpPr>
        <p:spPr>
          <a:xfrm>
            <a:off x="5740845" y="1214814"/>
            <a:ext cx="2761743" cy="1090448"/>
          </a:xfrm>
        </p:spPr>
        <p:txBody>
          <a:bodyPr>
            <a:normAutofit/>
          </a:bodyPr>
          <a:lstStyle/>
          <a:p>
            <a:r>
              <a:rPr lang="nb-NO" sz="1200" dirty="0">
                <a:ea typeface="Roboto"/>
                <a:cs typeface="Calibri"/>
              </a:rPr>
              <a:t>Statsforvalteren skal finne ut om skolen har oppfylt aktivitetsplikten sin, og bestemme hva skolen skal gjøre for at eleven får det trygt og godt på skolen</a:t>
            </a:r>
            <a:r>
              <a:rPr lang="nb-NO" sz="1200" dirty="0">
                <a:ea typeface="Roboto"/>
              </a:rPr>
              <a:t>.</a:t>
            </a:r>
          </a:p>
        </p:txBody>
      </p:sp>
    </p:spTree>
    <p:extLst>
      <p:ext uri="{BB962C8B-B14F-4D97-AF65-F5344CB8AC3E}">
        <p14:creationId xmlns:p14="http://schemas.microsoft.com/office/powerpoint/2010/main" val="740046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B175BAF4-B850-4054-9679-632D73B25EFC}"/>
              </a:ext>
            </a:extLst>
          </p:cNvPr>
          <p:cNvPicPr>
            <a:picLocks noChangeAspect="1"/>
          </p:cNvPicPr>
          <p:nvPr/>
        </p:nvPicPr>
        <p:blipFill>
          <a:blip r:embed="rId2"/>
          <a:stretch>
            <a:fillRect/>
          </a:stretch>
        </p:blipFill>
        <p:spPr>
          <a:xfrm>
            <a:off x="4835125" y="2480881"/>
            <a:ext cx="4130303" cy="2711148"/>
          </a:xfrm>
          <a:prstGeom prst="rect">
            <a:avLst/>
          </a:prstGeom>
        </p:spPr>
      </p:pic>
      <p:sp>
        <p:nvSpPr>
          <p:cNvPr id="2" name="Title 1">
            <a:extLst>
              <a:ext uri="{FF2B5EF4-FFF2-40B4-BE49-F238E27FC236}">
                <a16:creationId xmlns:a16="http://schemas.microsoft.com/office/drawing/2014/main" id="{BEABAEC0-1D8F-CB4F-94B2-E94338DAA923}"/>
              </a:ext>
            </a:extLst>
          </p:cNvPr>
          <p:cNvSpPr>
            <a:spLocks noGrp="1"/>
          </p:cNvSpPr>
          <p:nvPr>
            <p:ph type="title"/>
          </p:nvPr>
        </p:nvSpPr>
        <p:spPr>
          <a:xfrm>
            <a:off x="628650" y="597948"/>
            <a:ext cx="6771213" cy="649249"/>
          </a:xfrm>
        </p:spPr>
        <p:txBody>
          <a:bodyPr/>
          <a:lstStyle/>
          <a:p>
            <a:r>
              <a:rPr lang="nb-NO" sz="2700" dirty="0">
                <a:solidFill>
                  <a:schemeClr val="accent1"/>
                </a:solidFill>
              </a:rPr>
              <a:t>Nullmobbing.no</a:t>
            </a:r>
            <a:endParaRPr lang="nb-NO" dirty="0"/>
          </a:p>
        </p:txBody>
      </p:sp>
      <p:sp>
        <p:nvSpPr>
          <p:cNvPr id="3" name="Content Placeholder 2">
            <a:extLst>
              <a:ext uri="{FF2B5EF4-FFF2-40B4-BE49-F238E27FC236}">
                <a16:creationId xmlns:a16="http://schemas.microsoft.com/office/drawing/2014/main" id="{BE8A74C4-A925-9047-91DE-6AE1856AEF0B}"/>
              </a:ext>
            </a:extLst>
          </p:cNvPr>
          <p:cNvSpPr>
            <a:spLocks noGrp="1"/>
          </p:cNvSpPr>
          <p:nvPr>
            <p:ph idx="1"/>
          </p:nvPr>
        </p:nvSpPr>
        <p:spPr/>
        <p:txBody>
          <a:bodyPr>
            <a:normAutofit/>
          </a:bodyPr>
          <a:lstStyle/>
          <a:p>
            <a:r>
              <a:rPr lang="nb-NO" sz="1350"/>
              <a:t>På </a:t>
            </a:r>
            <a:r>
              <a:rPr lang="nb-NO" sz="1350">
                <a:solidFill>
                  <a:schemeClr val="accent1"/>
                </a:solidFill>
              </a:rPr>
              <a:t>nullmobbing.no</a:t>
            </a:r>
            <a:r>
              <a:rPr lang="nb-NO" sz="1350"/>
              <a:t> finner du informasjon om:</a:t>
            </a:r>
            <a:br>
              <a:rPr lang="nb-NO" sz="1350"/>
            </a:br>
            <a:endParaRPr lang="nb-NO" sz="1350"/>
          </a:p>
          <a:p>
            <a:pPr marL="557213" lvl="1" indent="-214313"/>
            <a:r>
              <a:rPr lang="nb-NO" sz="1350"/>
              <a:t>hvilke rettigheter elever og foreldre har</a:t>
            </a:r>
          </a:p>
          <a:p>
            <a:pPr marL="557213" lvl="1" indent="-214313"/>
            <a:r>
              <a:rPr lang="nb-NO" sz="1350"/>
              <a:t>hva du kan gjøre hvis barnet ditt  ikke har det trygt og godt på skolen</a:t>
            </a:r>
          </a:p>
          <a:p>
            <a:pPr marL="557213" lvl="1" indent="-214313"/>
            <a:r>
              <a:rPr lang="nb-NO" sz="1350"/>
              <a:t>hvem du kan ta kontakt med</a:t>
            </a:r>
          </a:p>
          <a:p>
            <a:pPr marL="557213" lvl="1" indent="-214313"/>
            <a:r>
              <a:rPr lang="nb-NO" sz="1350"/>
              <a:t>hvordan du kan melde fra   </a:t>
            </a:r>
          </a:p>
        </p:txBody>
      </p:sp>
      <p:pic>
        <p:nvPicPr>
          <p:cNvPr id="5" name="Bilde 4">
            <a:extLst>
              <a:ext uri="{FF2B5EF4-FFF2-40B4-BE49-F238E27FC236}">
                <a16:creationId xmlns:a16="http://schemas.microsoft.com/office/drawing/2014/main" id="{CB4C0F27-31E1-4CC6-8707-C8759C41AC9E}"/>
              </a:ext>
            </a:extLst>
          </p:cNvPr>
          <p:cNvPicPr>
            <a:picLocks noChangeAspect="1"/>
          </p:cNvPicPr>
          <p:nvPr/>
        </p:nvPicPr>
        <p:blipFill>
          <a:blip r:embed="rId3"/>
          <a:stretch>
            <a:fillRect/>
          </a:stretch>
        </p:blipFill>
        <p:spPr>
          <a:xfrm>
            <a:off x="472501" y="3534445"/>
            <a:ext cx="3689924" cy="1111092"/>
          </a:xfrm>
          <a:prstGeom prst="rect">
            <a:avLst/>
          </a:prstGeom>
        </p:spPr>
      </p:pic>
    </p:spTree>
    <p:extLst>
      <p:ext uri="{BB962C8B-B14F-4D97-AF65-F5344CB8AC3E}">
        <p14:creationId xmlns:p14="http://schemas.microsoft.com/office/powerpoint/2010/main" val="1326080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4C6C1F-4710-6843-4588-66D1C4AD1CCB}"/>
              </a:ext>
            </a:extLst>
          </p:cNvPr>
          <p:cNvSpPr>
            <a:spLocks noGrp="1"/>
          </p:cNvSpPr>
          <p:nvPr>
            <p:ph type="title"/>
          </p:nvPr>
        </p:nvSpPr>
        <p:spPr>
          <a:xfrm>
            <a:off x="628650" y="496288"/>
            <a:ext cx="6771213" cy="649249"/>
          </a:xfrm>
        </p:spPr>
        <p:txBody>
          <a:bodyPr>
            <a:normAutofit fontScale="90000"/>
          </a:bodyPr>
          <a:lstStyle/>
          <a:p>
            <a:r>
              <a:rPr lang="nb-NO" dirty="0"/>
              <a:t>Foreldres rett til å få informasjon, medvirke og ta beslutninger i skolen </a:t>
            </a:r>
          </a:p>
        </p:txBody>
      </p:sp>
      <p:sp>
        <p:nvSpPr>
          <p:cNvPr id="3" name="Plassholder for innhold 2">
            <a:extLst>
              <a:ext uri="{FF2B5EF4-FFF2-40B4-BE49-F238E27FC236}">
                <a16:creationId xmlns:a16="http://schemas.microsoft.com/office/drawing/2014/main" id="{D1E14536-80EC-D24E-14D0-710EA2285229}"/>
              </a:ext>
            </a:extLst>
          </p:cNvPr>
          <p:cNvSpPr>
            <a:spLocks noGrp="1"/>
          </p:cNvSpPr>
          <p:nvPr>
            <p:ph idx="1"/>
          </p:nvPr>
        </p:nvSpPr>
        <p:spPr>
          <a:xfrm>
            <a:off x="628650" y="1225685"/>
            <a:ext cx="7886700" cy="3172909"/>
          </a:xfrm>
        </p:spPr>
        <p:txBody>
          <a:bodyPr>
            <a:normAutofit fontScale="85000" lnSpcReduction="10000"/>
          </a:bodyPr>
          <a:lstStyle/>
          <a:p>
            <a:pPr marL="285750" indent="-285750">
              <a:buFont typeface="Arial" panose="020B0604020202020204" pitchFamily="34" charset="0"/>
              <a:buChar char="•"/>
            </a:pPr>
            <a:r>
              <a:rPr lang="nb-NO" dirty="0"/>
              <a:t>Alle foreldre har rett til å medvirke gjennom råd og utvalg (FAU, SU/SMU)</a:t>
            </a:r>
          </a:p>
          <a:p>
            <a:pPr marL="285750" indent="-285750">
              <a:buFont typeface="Arial" panose="020B0604020202020204" pitchFamily="34" charset="0"/>
              <a:buChar char="•"/>
            </a:pPr>
            <a:r>
              <a:rPr lang="nb-NO" dirty="0"/>
              <a:t>Foreldre og foresattes rett til informasjon, medvirkning og til å ta beslutninger i skolen følger av bestemmelser i opplæringsloven, forvaltningsloven og barneloven. </a:t>
            </a:r>
          </a:p>
          <a:p>
            <a:pPr marL="285750" indent="-285750">
              <a:buFont typeface="Arial" panose="020B0604020202020204" pitchFamily="34" charset="0"/>
              <a:buChar char="•"/>
            </a:pPr>
            <a:r>
              <a:rPr lang="nb-NO" dirty="0"/>
              <a:t>Minst to ganger årlig har foreldrene rett til en utviklingssamtale med kontaktlæreren om elevens arbeidsvaner og kompetanse i fagene. </a:t>
            </a:r>
          </a:p>
          <a:p>
            <a:pPr marL="285750" indent="-285750">
              <a:buFont typeface="Arial" panose="020B0604020202020204" pitchFamily="34" charset="0"/>
              <a:buChar char="•"/>
            </a:pPr>
            <a:r>
              <a:rPr lang="nb-NO" dirty="0"/>
              <a:t>I Halden kommune er det sedvane at det avholdes to årlige foreldremøter</a:t>
            </a:r>
          </a:p>
          <a:p>
            <a:pPr marL="285750" indent="-285750">
              <a:buFont typeface="Arial" panose="020B0604020202020204" pitchFamily="34" charset="0"/>
              <a:buChar char="•"/>
            </a:pPr>
            <a:r>
              <a:rPr lang="nb-NO" dirty="0"/>
              <a:t>Klassekontakt – Det skal utnevnes/velges ca. fire klassekontakter for trinnet hvert skoleår. To av klassekontaktene blant får en rolle opp mot FAU. Klassekontaktene kan bidra til: </a:t>
            </a:r>
          </a:p>
          <a:p>
            <a:r>
              <a:rPr lang="nb-NO" dirty="0"/>
              <a:t>	- Planlegge foreldremøtene sammen med kontaktlæreren. </a:t>
            </a:r>
          </a:p>
          <a:p>
            <a:r>
              <a:rPr lang="nb-NO" dirty="0"/>
              <a:t>	- Ta initiativ til sosiale arrangementer for foreldre og elever. </a:t>
            </a:r>
          </a:p>
          <a:p>
            <a:r>
              <a:rPr lang="nb-NO" dirty="0"/>
              <a:t>	- Organiser foreldredeltakelsen i arrangementer, for eksempel Julevandring eller 17. 	  	   mai- feiringen på skolen.</a:t>
            </a:r>
          </a:p>
        </p:txBody>
      </p:sp>
      <p:sp>
        <p:nvSpPr>
          <p:cNvPr id="4" name="Plassholder for dato 3">
            <a:extLst>
              <a:ext uri="{FF2B5EF4-FFF2-40B4-BE49-F238E27FC236}">
                <a16:creationId xmlns:a16="http://schemas.microsoft.com/office/drawing/2014/main" id="{E1BDA7B1-3EBF-3C88-3170-FB77C88B3AB1}"/>
              </a:ext>
            </a:extLst>
          </p:cNvPr>
          <p:cNvSpPr>
            <a:spLocks noGrp="1"/>
          </p:cNvSpPr>
          <p:nvPr>
            <p:ph type="dt" sz="half" idx="10"/>
          </p:nvPr>
        </p:nvSpPr>
        <p:spPr/>
        <p:txBody>
          <a:bodyPr/>
          <a:lstStyle/>
          <a:p>
            <a:fld id="{2BBBF540-D1AF-1244-8DF5-5034E32D8838}" type="datetime1">
              <a:rPr lang="nb-NO" smtClean="0"/>
              <a:t>23.05.2025</a:t>
            </a:fld>
            <a:endParaRPr lang="nb-NO"/>
          </a:p>
        </p:txBody>
      </p:sp>
      <p:sp>
        <p:nvSpPr>
          <p:cNvPr id="5" name="Plassholder for bunntekst 4">
            <a:extLst>
              <a:ext uri="{FF2B5EF4-FFF2-40B4-BE49-F238E27FC236}">
                <a16:creationId xmlns:a16="http://schemas.microsoft.com/office/drawing/2014/main" id="{9721B845-16D1-B15B-6DB3-599968230377}"/>
              </a:ext>
            </a:extLst>
          </p:cNvPr>
          <p:cNvSpPr>
            <a:spLocks noGrp="1"/>
          </p:cNvSpPr>
          <p:nvPr>
            <p:ph type="ftr" sz="quarter" idx="11"/>
          </p:nvPr>
        </p:nvSpPr>
        <p:spPr/>
        <p:txBody>
          <a:bodyPr/>
          <a:lstStyle/>
          <a:p>
            <a:r>
              <a:rPr lang="nb-NO"/>
              <a:t>Virksomhetsnavn/tjenestested</a:t>
            </a:r>
          </a:p>
        </p:txBody>
      </p:sp>
      <p:sp>
        <p:nvSpPr>
          <p:cNvPr id="6" name="Plassholder for lysbildenummer 5">
            <a:extLst>
              <a:ext uri="{FF2B5EF4-FFF2-40B4-BE49-F238E27FC236}">
                <a16:creationId xmlns:a16="http://schemas.microsoft.com/office/drawing/2014/main" id="{1059199F-27C0-C726-3FDA-481958054BC5}"/>
              </a:ext>
            </a:extLst>
          </p:cNvPr>
          <p:cNvSpPr>
            <a:spLocks noGrp="1"/>
          </p:cNvSpPr>
          <p:nvPr>
            <p:ph type="sldNum" sz="quarter" idx="12"/>
          </p:nvPr>
        </p:nvSpPr>
        <p:spPr/>
        <p:txBody>
          <a:bodyPr/>
          <a:lstStyle/>
          <a:p>
            <a:fld id="{82F6EF4E-CC60-E84A-867F-4AE5D9DB4F61}" type="slidenum">
              <a:rPr lang="nb-NO" smtClean="0"/>
              <a:t>7</a:t>
            </a:fld>
            <a:endParaRPr lang="nb-NO"/>
          </a:p>
        </p:txBody>
      </p:sp>
    </p:spTree>
    <p:extLst>
      <p:ext uri="{BB962C8B-B14F-4D97-AF65-F5344CB8AC3E}">
        <p14:creationId xmlns:p14="http://schemas.microsoft.com/office/powerpoint/2010/main" val="2556285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5E73BFB-54B4-1CAB-99D4-ED9CBC4CD400}"/>
              </a:ext>
            </a:extLst>
          </p:cNvPr>
          <p:cNvSpPr>
            <a:spLocks noGrp="1"/>
          </p:cNvSpPr>
          <p:nvPr>
            <p:ph type="title"/>
          </p:nvPr>
        </p:nvSpPr>
        <p:spPr>
          <a:xfrm>
            <a:off x="628650" y="481693"/>
            <a:ext cx="6771213" cy="649249"/>
          </a:xfrm>
        </p:spPr>
        <p:txBody>
          <a:bodyPr/>
          <a:lstStyle/>
          <a:p>
            <a:r>
              <a:rPr lang="nb-NO" dirty="0"/>
              <a:t>Visma Flyt Skole – Halden kommune</a:t>
            </a:r>
          </a:p>
        </p:txBody>
      </p:sp>
      <p:pic>
        <p:nvPicPr>
          <p:cNvPr id="8" name="Plassholder for innhold 7">
            <a:extLst>
              <a:ext uri="{FF2B5EF4-FFF2-40B4-BE49-F238E27FC236}">
                <a16:creationId xmlns:a16="http://schemas.microsoft.com/office/drawing/2014/main" id="{B51AC73F-1724-F908-E0B8-9D875633E7F7}"/>
              </a:ext>
            </a:extLst>
          </p:cNvPr>
          <p:cNvPicPr>
            <a:picLocks noGrp="1" noChangeAspect="1"/>
          </p:cNvPicPr>
          <p:nvPr>
            <p:ph idx="1"/>
          </p:nvPr>
        </p:nvPicPr>
        <p:blipFill>
          <a:blip r:embed="rId2"/>
          <a:stretch>
            <a:fillRect/>
          </a:stretch>
        </p:blipFill>
        <p:spPr>
          <a:xfrm>
            <a:off x="628650" y="1053036"/>
            <a:ext cx="8024394" cy="3314683"/>
          </a:xfrm>
        </p:spPr>
      </p:pic>
      <p:sp>
        <p:nvSpPr>
          <p:cNvPr id="4" name="Plassholder for dato 3">
            <a:extLst>
              <a:ext uri="{FF2B5EF4-FFF2-40B4-BE49-F238E27FC236}">
                <a16:creationId xmlns:a16="http://schemas.microsoft.com/office/drawing/2014/main" id="{08F500DC-501D-DEDD-CC0D-DCFEA4D6342D}"/>
              </a:ext>
            </a:extLst>
          </p:cNvPr>
          <p:cNvSpPr>
            <a:spLocks noGrp="1"/>
          </p:cNvSpPr>
          <p:nvPr>
            <p:ph type="dt" sz="half" idx="10"/>
          </p:nvPr>
        </p:nvSpPr>
        <p:spPr/>
        <p:txBody>
          <a:bodyPr/>
          <a:lstStyle/>
          <a:p>
            <a:fld id="{2BBBF540-D1AF-1244-8DF5-5034E32D8838}" type="datetime1">
              <a:rPr lang="nb-NO" smtClean="0"/>
              <a:t>23.05.2025</a:t>
            </a:fld>
            <a:endParaRPr lang="nb-NO"/>
          </a:p>
        </p:txBody>
      </p:sp>
      <p:sp>
        <p:nvSpPr>
          <p:cNvPr id="5" name="Plassholder for bunntekst 4">
            <a:extLst>
              <a:ext uri="{FF2B5EF4-FFF2-40B4-BE49-F238E27FC236}">
                <a16:creationId xmlns:a16="http://schemas.microsoft.com/office/drawing/2014/main" id="{F00779DF-D069-CD10-1AF4-BBD25ACDB54C}"/>
              </a:ext>
            </a:extLst>
          </p:cNvPr>
          <p:cNvSpPr>
            <a:spLocks noGrp="1"/>
          </p:cNvSpPr>
          <p:nvPr>
            <p:ph type="ftr" sz="quarter" idx="11"/>
          </p:nvPr>
        </p:nvSpPr>
        <p:spPr/>
        <p:txBody>
          <a:bodyPr/>
          <a:lstStyle/>
          <a:p>
            <a:r>
              <a:rPr lang="nb-NO"/>
              <a:t>Virksomhetsnavn/tjenestested</a:t>
            </a:r>
          </a:p>
        </p:txBody>
      </p:sp>
      <p:sp>
        <p:nvSpPr>
          <p:cNvPr id="6" name="Plassholder for lysbildenummer 5">
            <a:extLst>
              <a:ext uri="{FF2B5EF4-FFF2-40B4-BE49-F238E27FC236}">
                <a16:creationId xmlns:a16="http://schemas.microsoft.com/office/drawing/2014/main" id="{1803D2F4-0AC3-FF45-301D-B209D570405A}"/>
              </a:ext>
            </a:extLst>
          </p:cNvPr>
          <p:cNvSpPr>
            <a:spLocks noGrp="1"/>
          </p:cNvSpPr>
          <p:nvPr>
            <p:ph type="sldNum" sz="quarter" idx="12"/>
          </p:nvPr>
        </p:nvSpPr>
        <p:spPr/>
        <p:txBody>
          <a:bodyPr/>
          <a:lstStyle/>
          <a:p>
            <a:fld id="{82F6EF4E-CC60-E84A-867F-4AE5D9DB4F61}" type="slidenum">
              <a:rPr lang="nb-NO" smtClean="0"/>
              <a:t>8</a:t>
            </a:fld>
            <a:endParaRPr lang="nb-NO"/>
          </a:p>
        </p:txBody>
      </p:sp>
      <p:sp>
        <p:nvSpPr>
          <p:cNvPr id="9" name="TekstSylinder 8">
            <a:extLst>
              <a:ext uri="{FF2B5EF4-FFF2-40B4-BE49-F238E27FC236}">
                <a16:creationId xmlns:a16="http://schemas.microsoft.com/office/drawing/2014/main" id="{298BB9F4-5EE7-CB44-9851-A0A06ED11024}"/>
              </a:ext>
            </a:extLst>
          </p:cNvPr>
          <p:cNvSpPr txBox="1"/>
          <p:nvPr/>
        </p:nvSpPr>
        <p:spPr>
          <a:xfrm>
            <a:off x="817122" y="4367719"/>
            <a:ext cx="7597303" cy="507831"/>
          </a:xfrm>
          <a:prstGeom prst="rect">
            <a:avLst/>
          </a:prstGeom>
          <a:noFill/>
        </p:spPr>
        <p:txBody>
          <a:bodyPr wrap="square" rtlCol="0">
            <a:spAutoFit/>
          </a:bodyPr>
          <a:lstStyle/>
          <a:p>
            <a:r>
              <a:rPr lang="nb-NO" b="1" dirty="0">
                <a:highlight>
                  <a:srgbClr val="FFFF00"/>
                </a:highlight>
              </a:rPr>
              <a:t>På Gimle har vi også klassetelefoner som benyttes for å snakke med lærerne. Husk at vi ikke kan ta telefoner i undervisningstiden. </a:t>
            </a:r>
          </a:p>
        </p:txBody>
      </p:sp>
    </p:spTree>
    <p:extLst>
      <p:ext uri="{BB962C8B-B14F-4D97-AF65-F5344CB8AC3E}">
        <p14:creationId xmlns:p14="http://schemas.microsoft.com/office/powerpoint/2010/main" val="333510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D39A0E-3B57-48E5-9902-2B9F907D512C}"/>
              </a:ext>
            </a:extLst>
          </p:cNvPr>
          <p:cNvSpPr>
            <a:spLocks noGrp="1"/>
          </p:cNvSpPr>
          <p:nvPr>
            <p:ph type="title"/>
          </p:nvPr>
        </p:nvSpPr>
        <p:spPr>
          <a:xfrm>
            <a:off x="628650" y="702341"/>
            <a:ext cx="6771213" cy="649249"/>
          </a:xfrm>
        </p:spPr>
        <p:txBody>
          <a:bodyPr/>
          <a:lstStyle/>
          <a:p>
            <a:r>
              <a:rPr lang="nb-NO" dirty="0"/>
              <a:t>Opplæringsplikt og opplæringsrett</a:t>
            </a:r>
          </a:p>
        </p:txBody>
      </p:sp>
      <p:sp>
        <p:nvSpPr>
          <p:cNvPr id="8" name="Plassholder for innhold 7">
            <a:extLst>
              <a:ext uri="{FF2B5EF4-FFF2-40B4-BE49-F238E27FC236}">
                <a16:creationId xmlns:a16="http://schemas.microsoft.com/office/drawing/2014/main" id="{80687A5E-79AD-4E32-83F8-B6D4AA9CF0DE}"/>
              </a:ext>
            </a:extLst>
          </p:cNvPr>
          <p:cNvSpPr>
            <a:spLocks noGrp="1"/>
          </p:cNvSpPr>
          <p:nvPr>
            <p:ph idx="1"/>
          </p:nvPr>
        </p:nvSpPr>
        <p:spPr>
          <a:xfrm>
            <a:off x="628650" y="1504950"/>
            <a:ext cx="7886700" cy="3156857"/>
          </a:xfrm>
        </p:spPr>
        <p:txBody>
          <a:bodyPr/>
          <a:lstStyle/>
          <a:p>
            <a:pPr marL="457200" indent="-457200">
              <a:buFont typeface="Arial" panose="020B0604020202020204" pitchFamily="34" charset="0"/>
              <a:buChar char="•"/>
            </a:pPr>
            <a:r>
              <a:rPr lang="nb-NO" sz="1800" dirty="0"/>
              <a:t>I Norge har elever i skolepliktig alder både en opplæringsplikt og en opplæringsrett. </a:t>
            </a:r>
          </a:p>
          <a:p>
            <a:pPr marL="457200" indent="-457200">
              <a:buFont typeface="Arial" panose="020B0604020202020204" pitchFamily="34" charset="0"/>
              <a:buChar char="•"/>
            </a:pPr>
            <a:r>
              <a:rPr lang="nb-NO" sz="1800" dirty="0"/>
              <a:t>Hvert skoleår består av </a:t>
            </a:r>
            <a:r>
              <a:rPr lang="nb-NO" sz="1800" b="1" dirty="0"/>
              <a:t>190 </a:t>
            </a:r>
            <a:r>
              <a:rPr lang="nb-NO" sz="1800" dirty="0"/>
              <a:t>skoledager.</a:t>
            </a:r>
          </a:p>
          <a:p>
            <a:pPr marL="457200" indent="-457200">
              <a:buFont typeface="Arial" panose="020B0604020202020204" pitchFamily="34" charset="0"/>
              <a:buChar char="•"/>
            </a:pPr>
            <a:r>
              <a:rPr lang="nb-NO" sz="1800" dirty="0"/>
              <a:t>Sagt på en annen måte, hver elev er i løpet av skoleåret på skolen mellom 700 til 800 timer, avhengig av hvilket trinn elevene går på. De resterende </a:t>
            </a:r>
            <a:r>
              <a:rPr lang="nb-NO" sz="1800" u="sng" dirty="0"/>
              <a:t>8000</a:t>
            </a:r>
            <a:r>
              <a:rPr lang="nb-NO" sz="1800" dirty="0"/>
              <a:t> timene i året er det dere foreldre som rår over. </a:t>
            </a:r>
          </a:p>
          <a:p>
            <a:endParaRPr lang="nb-NO" dirty="0"/>
          </a:p>
        </p:txBody>
      </p:sp>
      <p:sp>
        <p:nvSpPr>
          <p:cNvPr id="4" name="Plassholder for dato 3"/>
          <p:cNvSpPr>
            <a:spLocks noGrp="1"/>
          </p:cNvSpPr>
          <p:nvPr>
            <p:ph type="dt" sz="half" idx="10"/>
          </p:nvPr>
        </p:nvSpPr>
        <p:spPr/>
        <p:txBody>
          <a:bodyPr/>
          <a:lstStyle/>
          <a:p>
            <a:fld id="{2BBBF540-D1AF-1244-8DF5-5034E32D8838}" type="datetime1">
              <a:rPr lang="nb-NO" smtClean="0"/>
              <a:t>23.05.2025</a:t>
            </a:fld>
            <a:endParaRPr lang="nb-NO"/>
          </a:p>
        </p:txBody>
      </p:sp>
      <p:sp>
        <p:nvSpPr>
          <p:cNvPr id="5" name="Plassholder for bunntekst 4"/>
          <p:cNvSpPr>
            <a:spLocks noGrp="1"/>
          </p:cNvSpPr>
          <p:nvPr>
            <p:ph type="ftr" sz="quarter" idx="11"/>
          </p:nvPr>
        </p:nvSpPr>
        <p:spPr/>
        <p:txBody>
          <a:bodyPr/>
          <a:lstStyle/>
          <a:p>
            <a:r>
              <a:rPr lang="nb-NO"/>
              <a:t>Virksomhetsnavn/tjenestested</a:t>
            </a:r>
          </a:p>
        </p:txBody>
      </p:sp>
      <p:sp>
        <p:nvSpPr>
          <p:cNvPr id="6" name="Plassholder for lysbildenummer 5"/>
          <p:cNvSpPr>
            <a:spLocks noGrp="1"/>
          </p:cNvSpPr>
          <p:nvPr>
            <p:ph type="sldNum" sz="quarter" idx="12"/>
          </p:nvPr>
        </p:nvSpPr>
        <p:spPr/>
        <p:txBody>
          <a:bodyPr/>
          <a:lstStyle/>
          <a:p>
            <a:fld id="{82F6EF4E-CC60-E84A-867F-4AE5D9DB4F61}" type="slidenum">
              <a:rPr lang="nb-NO" smtClean="0"/>
              <a:t>9</a:t>
            </a:fld>
            <a:endParaRPr lang="nb-NO"/>
          </a:p>
        </p:txBody>
      </p:sp>
      <p:pic>
        <p:nvPicPr>
          <p:cNvPr id="1026" name="Picture 2" descr="Kalender 2023 - INDRE SUNNFJORD SPELEMANNSLAG">
            <a:extLst>
              <a:ext uri="{FF2B5EF4-FFF2-40B4-BE49-F238E27FC236}">
                <a16:creationId xmlns:a16="http://schemas.microsoft.com/office/drawing/2014/main" id="{69437C8D-1B09-FC4A-1A8D-31CB915BC1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1850" y="3241698"/>
            <a:ext cx="2080674" cy="1472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062000"/>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smal-v.0.0.7.potx" id="{D472DA45-2E66-4506-8C6B-1986282F01E9}" vid="{52CC6DDE-4E46-4950-B177-3D29621438B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6EF064C32DB7F419785DBE5E4A74B5F" ma:contentTypeVersion="11" ma:contentTypeDescription="Opprett et nytt dokument." ma:contentTypeScope="" ma:versionID="5215e16cbd99f8810db151ffd928da87">
  <xsd:schema xmlns:xsd="http://www.w3.org/2001/XMLSchema" xmlns:xs="http://www.w3.org/2001/XMLSchema" xmlns:p="http://schemas.microsoft.com/office/2006/metadata/properties" xmlns:ns2="27a782d0-a17f-4d2f-acef-25a809d74b65" xmlns:ns3="08f23a51-d65b-4985-bc6d-bdb263e9ecdd" targetNamespace="http://schemas.microsoft.com/office/2006/metadata/properties" ma:root="true" ma:fieldsID="bdd19b3458a13479af66e8227a3b19a2" ns2:_="" ns3:_="">
    <xsd:import namespace="27a782d0-a17f-4d2f-acef-25a809d74b65"/>
    <xsd:import namespace="08f23a51-d65b-4985-bc6d-bdb263e9ecd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a782d0-a17f-4d2f-acef-25a809d74b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emerkelapper" ma:readOnly="false" ma:fieldId="{5cf76f15-5ced-4ddc-b409-7134ff3c332f}" ma:taxonomyMulti="true" ma:sspId="82806934-7105-4765-a5d4-5ff7b616feef"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8f23a51-d65b-4985-bc6d-bdb263e9ecd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df24194-c86b-4830-b0d3-0e74200e009b}" ma:internalName="TaxCatchAll" ma:showField="CatchAllData" ma:web="08f23a51-d65b-4985-bc6d-bdb263e9ecdd">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7a782d0-a17f-4d2f-acef-25a809d74b65">
      <Terms xmlns="http://schemas.microsoft.com/office/infopath/2007/PartnerControls"/>
    </lcf76f155ced4ddcb4097134ff3c332f>
    <TaxCatchAll xmlns="08f23a51-d65b-4985-bc6d-bdb263e9ecdd" xsi:nil="true"/>
  </documentManagement>
</p:properties>
</file>

<file path=customXml/itemProps1.xml><?xml version="1.0" encoding="utf-8"?>
<ds:datastoreItem xmlns:ds="http://schemas.openxmlformats.org/officeDocument/2006/customXml" ds:itemID="{94938709-64CD-4098-863B-F94F7C3E3D3D}">
  <ds:schemaRefs>
    <ds:schemaRef ds:uri="http://schemas.microsoft.com/sharepoint/v3/contenttype/forms"/>
  </ds:schemaRefs>
</ds:datastoreItem>
</file>

<file path=customXml/itemProps2.xml><?xml version="1.0" encoding="utf-8"?>
<ds:datastoreItem xmlns:ds="http://schemas.openxmlformats.org/officeDocument/2006/customXml" ds:itemID="{5511487F-BDC5-462D-B472-5C4D405A82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a782d0-a17f-4d2f-acef-25a809d74b65"/>
    <ds:schemaRef ds:uri="08f23a51-d65b-4985-bc6d-bdb263e9ec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41801E-32AF-4870-AA10-A6E30BF050E0}">
  <ds:schemaRefs>
    <ds:schemaRef ds:uri="http://schemas.microsoft.com/office/infopath/2007/PartnerControls"/>
    <ds:schemaRef ds:uri="http://schemas.microsoft.com/office/2006/metadata/properties"/>
    <ds:schemaRef ds:uri="http://purl.org/dc/dcmitype/"/>
    <ds:schemaRef ds:uri="http://purl.org/dc/terms/"/>
    <ds:schemaRef ds:uri="http://schemas.openxmlformats.org/package/2006/metadata/core-properties"/>
    <ds:schemaRef ds:uri="http://www.w3.org/XML/1998/namespace"/>
    <ds:schemaRef ds:uri="http://schemas.microsoft.com/office/2006/documentManagement/types"/>
    <ds:schemaRef ds:uri="8faab8a2-2aeb-43ff-8864-c540d3a9ccbd"/>
    <ds:schemaRef ds:uri="f51d5d47-ebd7-409b-91a9-0293c9f2fe65"/>
    <ds:schemaRef ds:uri="http://purl.org/dc/elements/1.1/"/>
    <ds:schemaRef ds:uri="27a782d0-a17f-4d2f-acef-25a809d74b65"/>
    <ds:schemaRef ds:uri="08f23a51-d65b-4985-bc6d-bdb263e9ecdd"/>
  </ds:schemaRefs>
</ds:datastoreItem>
</file>

<file path=docProps/app.xml><?xml version="1.0" encoding="utf-8"?>
<Properties xmlns="http://schemas.openxmlformats.org/officeDocument/2006/extended-properties" xmlns:vt="http://schemas.openxmlformats.org/officeDocument/2006/docPropsVTypes">
  <Template>PowerPointMal Halden kommune</Template>
  <TotalTime>321</TotalTime>
  <Words>1663</Words>
  <Application>Microsoft Office PowerPoint</Application>
  <PresentationFormat>Skjermfremvisning (16:9)</PresentationFormat>
  <Paragraphs>151</Paragraphs>
  <Slides>18</Slides>
  <Notes>0</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18</vt:i4>
      </vt:variant>
    </vt:vector>
  </HeadingPairs>
  <TitlesOfParts>
    <vt:vector size="27" baseType="lpstr">
      <vt:lpstr>Aptos</vt:lpstr>
      <vt:lpstr>Arial</vt:lpstr>
      <vt:lpstr>Calibri</vt:lpstr>
      <vt:lpstr>Helvetica Neue</vt:lpstr>
      <vt:lpstr>Roboto</vt:lpstr>
      <vt:lpstr>Source Sans Pro</vt:lpstr>
      <vt:lpstr>Source Sans Pro Semibold</vt:lpstr>
      <vt:lpstr>Times New Roman</vt:lpstr>
      <vt:lpstr>Office-tema</vt:lpstr>
      <vt:lpstr>Foreldremøte 4. trinn 22.05. kl. 19.00-20.30  quiz  info fra skolen  neste skoleår skolestruktur valg av FAU representanter og nye klassekontakter  kahoot</vt:lpstr>
      <vt:lpstr>Felles informasjon - foreldremøter Gimle skole  Vår 2025</vt:lpstr>
      <vt:lpstr>Fra § 9A til kapittel 12 i opplæringsloven</vt:lpstr>
      <vt:lpstr>Kapittel 12 i opplæringsloven</vt:lpstr>
      <vt:lpstr>Melde saken til statsforvalteren</vt:lpstr>
      <vt:lpstr>Nullmobbing.no</vt:lpstr>
      <vt:lpstr>Foreldres rett til å få informasjon, medvirke og ta beslutninger i skolen </vt:lpstr>
      <vt:lpstr>Visma Flyt Skole – Halden kommune</vt:lpstr>
      <vt:lpstr>Opplæringsplikt og opplæringsrett</vt:lpstr>
      <vt:lpstr>Permisjonssøknader  (Forskrift om permisjon fra skolen, Halden kommune, Østfold. Gjeldene fra 01.08.24)</vt:lpstr>
      <vt:lpstr>§ 7.Om når skolen kan gi permisjon </vt:lpstr>
      <vt:lpstr>§ 8.Om når skolen ikke skal gi permisjon </vt:lpstr>
      <vt:lpstr>Ny forskrift om skoleregler for Halden kommune  gjeldende fra 01.08.24 (lovdata.no - </vt:lpstr>
      <vt:lpstr>Ordensreglement fortsetter</vt:lpstr>
      <vt:lpstr>Trivselsregler for elevene ved Gimle skole </vt:lpstr>
      <vt:lpstr>Siste skoleukene</vt:lpstr>
      <vt:lpstr>Neste skoleår:  Sommerferie: Plukke jordbær.   Kontaktlærer 5A: Astrid Skinstad Kontaktlærer 5B: Nina Brodin  Faglærere: Jenny Thomassen Næss og Emeline Holberg Kvitnes   Miljøarbeidere: Tommy Sandberg og Mona Lindstrøm.  Vi flytter klasserommene som blir ved siden av biblioteket.</vt:lpstr>
      <vt:lpstr>Ny skolestruktur 27.03.2025 fattet Kommunestyret følgende vedtak: 1. Kommunedirektøren utreder Hjortsberg skole legges ned og omkringliggende skoler gjøres i stand til å motta elevene som går der. 2. Kommunedirektøren utreder Gimle, Låby og Hjortsberg skoler legges ned og erstattes av rehabilitert skole på̊ Brødløs som kan motta flere skoleelever. 3. Kommunedirektøren utreder Gimle, Låby og Hjortsberg skoler legges ned og erstattes av ny skole på Brødløs som kan motta flere skoleelever. 4. Kommunedirektøren utreder Gimle skole legges ned og omkringliggende skoler gjøres i stand til å motta elevene som går der. 5. Størrelsen på skolene må ses i sammenheng med ledig kapasitet på skoler i tilstøtende skolekretser slik at vi best mulig utnytter kapasiteten på alle skolene våre. Kommunedirektøren bes i utredningen gjøre greie for kostnader for de alternative løsningene. for videre utredning av administrasjonen. Hensynet til barnas beste, god tilrettelegging for undervisning og arbeidsplasser skal i tillegg til økonomi vektlegges i utredningen. Det skal være gode medvirkningsprosesser for de ansatte. 6. Saken skal være klar for politisk behandling høsten 2025. 7. Berg skole videreføres.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Anita Gundrosen</dc:creator>
  <cp:lastModifiedBy>Per-Arne Christoffersen</cp:lastModifiedBy>
  <cp:revision>53</cp:revision>
  <dcterms:created xsi:type="dcterms:W3CDTF">2021-08-25T09:52:07Z</dcterms:created>
  <dcterms:modified xsi:type="dcterms:W3CDTF">2025-05-23T12:37:43Z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0x01010066EF064C32DB7F419785DBE5E4A74B5F</vt:lpwstr>
  </property>
  <property fmtid="{D5CDD505-2E9C-101B-9397-08002B2CF9AE}" pid="3" name="MediaServiceImageTags">
    <vt:lpwstr/>
  </property>
</Properties>
</file>