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47" r:id="rId5"/>
    <p:sldId id="300" r:id="rId6"/>
    <p:sldId id="335" r:id="rId7"/>
    <p:sldId id="339" r:id="rId8"/>
    <p:sldId id="340" r:id="rId9"/>
    <p:sldId id="336" r:id="rId10"/>
    <p:sldId id="341" r:id="rId11"/>
    <p:sldId id="342" r:id="rId12"/>
    <p:sldId id="346" r:id="rId13"/>
    <p:sldId id="343" r:id="rId14"/>
    <p:sldId id="344" r:id="rId15"/>
    <p:sldId id="345" r:id="rId16"/>
  </p:sldIdLst>
  <p:sldSz cx="9144000" cy="5143500" type="screen16x9"/>
  <p:notesSz cx="6858000" cy="9144000"/>
  <p:custShowLst>
    <p:custShow name="Digitalt utenforskap" id="0">
      <p:sldLst>
        <p:sld r:id="rId6"/>
        <p:sld r:id="rId7"/>
        <p:sld r:id="rId10"/>
      </p:sldLst>
    </p:custShow>
  </p:custShowLst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DA5"/>
    <a:srgbClr val="E5554F"/>
    <a:srgbClr val="FFBF3F"/>
    <a:srgbClr val="6BCABA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B9BA0-85D5-42C9-BE32-DC7FFA437849}" v="12" dt="2023-05-31T06:09:51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96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Engebretsen" userId="90e887c9-c70c-4467-ad4e-98105a452d77" providerId="ADAL" clId="{7E7B9BA0-85D5-42C9-BE32-DC7FFA437849}"/>
    <pc:docChg chg="undo custSel addSld delSld modSld">
      <pc:chgData name="Karine Engebretsen" userId="90e887c9-c70c-4467-ad4e-98105a452d77" providerId="ADAL" clId="{7E7B9BA0-85D5-42C9-BE32-DC7FFA437849}" dt="2023-05-31T06:17:52.341" v="1975" actId="6549"/>
      <pc:docMkLst>
        <pc:docMk/>
      </pc:docMkLst>
      <pc:sldChg chg="modSp mod">
        <pc:chgData name="Karine Engebretsen" userId="90e887c9-c70c-4467-ad4e-98105a452d77" providerId="ADAL" clId="{7E7B9BA0-85D5-42C9-BE32-DC7FFA437849}" dt="2023-05-31T06:17:52.341" v="1975" actId="6549"/>
        <pc:sldMkLst>
          <pc:docMk/>
          <pc:sldMk cId="826942068" sldId="335"/>
        </pc:sldMkLst>
        <pc:spChg chg="mod">
          <ac:chgData name="Karine Engebretsen" userId="90e887c9-c70c-4467-ad4e-98105a452d77" providerId="ADAL" clId="{7E7B9BA0-85D5-42C9-BE32-DC7FFA437849}" dt="2023-05-31T06:17:52.341" v="1975" actId="6549"/>
          <ac:spMkLst>
            <pc:docMk/>
            <pc:sldMk cId="826942068" sldId="335"/>
            <ac:spMk id="8" creationId="{8615D01A-74D2-2798-41E7-E7ED3302EBFE}"/>
          </ac:spMkLst>
        </pc:spChg>
      </pc:sldChg>
      <pc:sldChg chg="modSp mod">
        <pc:chgData name="Karine Engebretsen" userId="90e887c9-c70c-4467-ad4e-98105a452d77" providerId="ADAL" clId="{7E7B9BA0-85D5-42C9-BE32-DC7FFA437849}" dt="2023-05-31T06:15:08.851" v="1945" actId="20577"/>
        <pc:sldMkLst>
          <pc:docMk/>
          <pc:sldMk cId="2814858873" sldId="336"/>
        </pc:sldMkLst>
        <pc:spChg chg="mod">
          <ac:chgData name="Karine Engebretsen" userId="90e887c9-c70c-4467-ad4e-98105a452d77" providerId="ADAL" clId="{7E7B9BA0-85D5-42C9-BE32-DC7FFA437849}" dt="2023-05-31T05:37:34.056" v="365" actId="20577"/>
          <ac:spMkLst>
            <pc:docMk/>
            <pc:sldMk cId="2814858873" sldId="336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15:08.851" v="1945" actId="20577"/>
          <ac:spMkLst>
            <pc:docMk/>
            <pc:sldMk cId="2814858873" sldId="336"/>
            <ac:spMk id="8" creationId="{8615D01A-74D2-2798-41E7-E7ED3302EBFE}"/>
          </ac:spMkLst>
        </pc:spChg>
      </pc:sldChg>
      <pc:sldChg chg="del">
        <pc:chgData name="Karine Engebretsen" userId="90e887c9-c70c-4467-ad4e-98105a452d77" providerId="ADAL" clId="{7E7B9BA0-85D5-42C9-BE32-DC7FFA437849}" dt="2023-05-31T05:50:34.816" v="912" actId="47"/>
        <pc:sldMkLst>
          <pc:docMk/>
          <pc:sldMk cId="2912544857" sldId="337"/>
        </pc:sldMkLst>
      </pc:sldChg>
      <pc:sldChg chg="modSp del mod">
        <pc:chgData name="Karine Engebretsen" userId="90e887c9-c70c-4467-ad4e-98105a452d77" providerId="ADAL" clId="{7E7B9BA0-85D5-42C9-BE32-DC7FFA437849}" dt="2023-05-31T05:38:26.230" v="416" actId="47"/>
        <pc:sldMkLst>
          <pc:docMk/>
          <pc:sldMk cId="903316003" sldId="338"/>
        </pc:sldMkLst>
        <pc:spChg chg="mod">
          <ac:chgData name="Karine Engebretsen" userId="90e887c9-c70c-4467-ad4e-98105a452d77" providerId="ADAL" clId="{7E7B9BA0-85D5-42C9-BE32-DC7FFA437849}" dt="2023-05-31T05:36:36.911" v="345" actId="20577"/>
          <ac:spMkLst>
            <pc:docMk/>
            <pc:sldMk cId="903316003" sldId="338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5:36:43.261" v="346" actId="6549"/>
          <ac:spMkLst>
            <pc:docMk/>
            <pc:sldMk cId="903316003" sldId="338"/>
            <ac:spMk id="8" creationId="{8615D01A-74D2-2798-41E7-E7ED3302EBFE}"/>
          </ac:spMkLst>
        </pc:spChg>
      </pc:sldChg>
      <pc:sldChg chg="modSp mod">
        <pc:chgData name="Karine Engebretsen" userId="90e887c9-c70c-4467-ad4e-98105a452d77" providerId="ADAL" clId="{7E7B9BA0-85D5-42C9-BE32-DC7FFA437849}" dt="2023-05-31T05:35:06.991" v="322" actId="20577"/>
        <pc:sldMkLst>
          <pc:docMk/>
          <pc:sldMk cId="4019500530" sldId="339"/>
        </pc:sldMkLst>
        <pc:spChg chg="mod">
          <ac:chgData name="Karine Engebretsen" userId="90e887c9-c70c-4467-ad4e-98105a452d77" providerId="ADAL" clId="{7E7B9BA0-85D5-42C9-BE32-DC7FFA437849}" dt="2023-05-31T05:30:37.390" v="153" actId="20577"/>
          <ac:spMkLst>
            <pc:docMk/>
            <pc:sldMk cId="4019500530" sldId="339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5:35:06.991" v="322" actId="20577"/>
          <ac:spMkLst>
            <pc:docMk/>
            <pc:sldMk cId="4019500530" sldId="339"/>
            <ac:spMk id="8" creationId="{8615D01A-74D2-2798-41E7-E7ED3302EBFE}"/>
          </ac:spMkLst>
        </pc:spChg>
      </pc:sldChg>
      <pc:sldChg chg="modSp add mod">
        <pc:chgData name="Karine Engebretsen" userId="90e887c9-c70c-4467-ad4e-98105a452d77" providerId="ADAL" clId="{7E7B9BA0-85D5-42C9-BE32-DC7FFA437849}" dt="2023-05-31T06:14:07.941" v="1914" actId="6549"/>
        <pc:sldMkLst>
          <pc:docMk/>
          <pc:sldMk cId="2154638888" sldId="340"/>
        </pc:sldMkLst>
        <pc:spChg chg="mod">
          <ac:chgData name="Karine Engebretsen" userId="90e887c9-c70c-4467-ad4e-98105a452d77" providerId="ADAL" clId="{7E7B9BA0-85D5-42C9-BE32-DC7FFA437849}" dt="2023-05-31T05:32:31.810" v="263" actId="20577"/>
          <ac:spMkLst>
            <pc:docMk/>
            <pc:sldMk cId="2154638888" sldId="340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14:07.941" v="1914" actId="6549"/>
          <ac:spMkLst>
            <pc:docMk/>
            <pc:sldMk cId="2154638888" sldId="340"/>
            <ac:spMk id="8" creationId="{8615D01A-74D2-2798-41E7-E7ED3302EBFE}"/>
          </ac:spMkLst>
        </pc:spChg>
      </pc:sldChg>
      <pc:sldChg chg="modSp add mod">
        <pc:chgData name="Karine Engebretsen" userId="90e887c9-c70c-4467-ad4e-98105a452d77" providerId="ADAL" clId="{7E7B9BA0-85D5-42C9-BE32-DC7FFA437849}" dt="2023-05-31T05:50:02.626" v="911" actId="20577"/>
        <pc:sldMkLst>
          <pc:docMk/>
          <pc:sldMk cId="415203921" sldId="341"/>
        </pc:sldMkLst>
        <pc:spChg chg="mod">
          <ac:chgData name="Karine Engebretsen" userId="90e887c9-c70c-4467-ad4e-98105a452d77" providerId="ADAL" clId="{7E7B9BA0-85D5-42C9-BE32-DC7FFA437849}" dt="2023-05-31T05:38:54.901" v="459" actId="20577"/>
          <ac:spMkLst>
            <pc:docMk/>
            <pc:sldMk cId="415203921" sldId="341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5:50:02.626" v="911" actId="20577"/>
          <ac:spMkLst>
            <pc:docMk/>
            <pc:sldMk cId="415203921" sldId="341"/>
            <ac:spMk id="8" creationId="{8615D01A-74D2-2798-41E7-E7ED3302EBFE}"/>
          </ac:spMkLst>
        </pc:spChg>
      </pc:sldChg>
      <pc:sldChg chg="modSp mod">
        <pc:chgData name="Karine Engebretsen" userId="90e887c9-c70c-4467-ad4e-98105a452d77" providerId="ADAL" clId="{7E7B9BA0-85D5-42C9-BE32-DC7FFA437849}" dt="2023-05-31T06:00:00.095" v="1366" actId="20577"/>
        <pc:sldMkLst>
          <pc:docMk/>
          <pc:sldMk cId="3075221546" sldId="342"/>
        </pc:sldMkLst>
        <pc:spChg chg="mod">
          <ac:chgData name="Karine Engebretsen" userId="90e887c9-c70c-4467-ad4e-98105a452d77" providerId="ADAL" clId="{7E7B9BA0-85D5-42C9-BE32-DC7FFA437849}" dt="2023-05-31T05:51:16.301" v="968" actId="20577"/>
          <ac:spMkLst>
            <pc:docMk/>
            <pc:sldMk cId="3075221546" sldId="342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00:00.095" v="1366" actId="20577"/>
          <ac:spMkLst>
            <pc:docMk/>
            <pc:sldMk cId="3075221546" sldId="342"/>
            <ac:spMk id="8" creationId="{8615D01A-74D2-2798-41E7-E7ED3302EBFE}"/>
          </ac:spMkLst>
        </pc:spChg>
      </pc:sldChg>
      <pc:sldChg chg="addSp delSp modSp add mod">
        <pc:chgData name="Karine Engebretsen" userId="90e887c9-c70c-4467-ad4e-98105a452d77" providerId="ADAL" clId="{7E7B9BA0-85D5-42C9-BE32-DC7FFA437849}" dt="2023-05-31T06:09:05.616" v="1735" actId="1076"/>
        <pc:sldMkLst>
          <pc:docMk/>
          <pc:sldMk cId="488026374" sldId="343"/>
        </pc:sldMkLst>
        <pc:spChg chg="add mod">
          <ac:chgData name="Karine Engebretsen" userId="90e887c9-c70c-4467-ad4e-98105a452d77" providerId="ADAL" clId="{7E7B9BA0-85D5-42C9-BE32-DC7FFA437849}" dt="2023-05-31T06:05:01.801" v="1585"/>
          <ac:spMkLst>
            <pc:docMk/>
            <pc:sldMk cId="488026374" sldId="343"/>
            <ac:spMk id="2" creationId="{B3267C12-C6C6-CFB6-0E09-D69149030706}"/>
          </ac:spMkLst>
        </pc:spChg>
        <pc:spChg chg="del mod">
          <ac:chgData name="Karine Engebretsen" userId="90e887c9-c70c-4467-ad4e-98105a452d77" providerId="ADAL" clId="{7E7B9BA0-85D5-42C9-BE32-DC7FFA437849}" dt="2023-05-31T06:05:00.626" v="1584" actId="478"/>
          <ac:spMkLst>
            <pc:docMk/>
            <pc:sldMk cId="488026374" sldId="343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09:05.616" v="1735" actId="1076"/>
          <ac:spMkLst>
            <pc:docMk/>
            <pc:sldMk cId="488026374" sldId="343"/>
            <ac:spMk id="8" creationId="{8615D01A-74D2-2798-41E7-E7ED3302EBFE}"/>
          </ac:spMkLst>
        </pc:spChg>
      </pc:sldChg>
      <pc:sldChg chg="modSp add mod">
        <pc:chgData name="Karine Engebretsen" userId="90e887c9-c70c-4467-ad4e-98105a452d77" providerId="ADAL" clId="{7E7B9BA0-85D5-42C9-BE32-DC7FFA437849}" dt="2023-05-31T06:08:56.552" v="1734" actId="20577"/>
        <pc:sldMkLst>
          <pc:docMk/>
          <pc:sldMk cId="1506479842" sldId="344"/>
        </pc:sldMkLst>
        <pc:spChg chg="mod">
          <ac:chgData name="Karine Engebretsen" userId="90e887c9-c70c-4467-ad4e-98105a452d77" providerId="ADAL" clId="{7E7B9BA0-85D5-42C9-BE32-DC7FFA437849}" dt="2023-05-31T06:04:40.639" v="1583" actId="27636"/>
          <ac:spMkLst>
            <pc:docMk/>
            <pc:sldMk cId="1506479842" sldId="344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08:56.552" v="1734" actId="20577"/>
          <ac:spMkLst>
            <pc:docMk/>
            <pc:sldMk cId="1506479842" sldId="344"/>
            <ac:spMk id="8" creationId="{8615D01A-74D2-2798-41E7-E7ED3302EBFE}"/>
          </ac:spMkLst>
        </pc:spChg>
      </pc:sldChg>
      <pc:sldChg chg="addSp delSp modSp mod">
        <pc:chgData name="Karine Engebretsen" userId="90e887c9-c70c-4467-ad4e-98105a452d77" providerId="ADAL" clId="{7E7B9BA0-85D5-42C9-BE32-DC7FFA437849}" dt="2023-05-31T06:06:35.692" v="1704" actId="20577"/>
        <pc:sldMkLst>
          <pc:docMk/>
          <pc:sldMk cId="2457846272" sldId="345"/>
        </pc:sldMkLst>
        <pc:spChg chg="add mod">
          <ac:chgData name="Karine Engebretsen" userId="90e887c9-c70c-4467-ad4e-98105a452d77" providerId="ADAL" clId="{7E7B9BA0-85D5-42C9-BE32-DC7FFA437849}" dt="2023-05-31T06:05:17.301" v="1587"/>
          <ac:spMkLst>
            <pc:docMk/>
            <pc:sldMk cId="2457846272" sldId="345"/>
            <ac:spMk id="2" creationId="{3E537635-C30D-30D0-BEBD-7D745AC30BB9}"/>
          </ac:spMkLst>
        </pc:spChg>
        <pc:spChg chg="del">
          <ac:chgData name="Karine Engebretsen" userId="90e887c9-c70c-4467-ad4e-98105a452d77" providerId="ADAL" clId="{7E7B9BA0-85D5-42C9-BE32-DC7FFA437849}" dt="2023-05-31T06:05:16.201" v="1586" actId="478"/>
          <ac:spMkLst>
            <pc:docMk/>
            <pc:sldMk cId="2457846272" sldId="345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06:35.692" v="1704" actId="20577"/>
          <ac:spMkLst>
            <pc:docMk/>
            <pc:sldMk cId="2457846272" sldId="345"/>
            <ac:spMk id="8" creationId="{8615D01A-74D2-2798-41E7-E7ED3302EBFE}"/>
          </ac:spMkLst>
        </pc:spChg>
      </pc:sldChg>
      <pc:sldChg chg="modSp mod">
        <pc:chgData name="Karine Engebretsen" userId="90e887c9-c70c-4467-ad4e-98105a452d77" providerId="ADAL" clId="{7E7B9BA0-85D5-42C9-BE32-DC7FFA437849}" dt="2023-05-31T06:03:02.954" v="1572" actId="12"/>
        <pc:sldMkLst>
          <pc:docMk/>
          <pc:sldMk cId="2092721688" sldId="346"/>
        </pc:sldMkLst>
        <pc:spChg chg="mod">
          <ac:chgData name="Karine Engebretsen" userId="90e887c9-c70c-4467-ad4e-98105a452d77" providerId="ADAL" clId="{7E7B9BA0-85D5-42C9-BE32-DC7FFA437849}" dt="2023-05-31T06:02:37.568" v="1551" actId="20577"/>
          <ac:spMkLst>
            <pc:docMk/>
            <pc:sldMk cId="2092721688" sldId="346"/>
            <ac:spMk id="7" creationId="{199576D2-63E5-5275-97F8-BF5EB6AF4A31}"/>
          </ac:spMkLst>
        </pc:spChg>
        <pc:spChg chg="mod">
          <ac:chgData name="Karine Engebretsen" userId="90e887c9-c70c-4467-ad4e-98105a452d77" providerId="ADAL" clId="{7E7B9BA0-85D5-42C9-BE32-DC7FFA437849}" dt="2023-05-31T06:03:02.954" v="1572" actId="12"/>
          <ac:spMkLst>
            <pc:docMk/>
            <pc:sldMk cId="2092721688" sldId="346"/>
            <ac:spMk id="8" creationId="{8615D01A-74D2-2798-41E7-E7ED3302EBFE}"/>
          </ac:spMkLst>
        </pc:spChg>
      </pc:sldChg>
      <pc:sldChg chg="modSp add mod">
        <pc:chgData name="Karine Engebretsen" userId="90e887c9-c70c-4467-ad4e-98105a452d77" providerId="ADAL" clId="{7E7B9BA0-85D5-42C9-BE32-DC7FFA437849}" dt="2023-05-31T06:11:44.692" v="1907" actId="20577"/>
        <pc:sldMkLst>
          <pc:docMk/>
          <pc:sldMk cId="3448602424" sldId="347"/>
        </pc:sldMkLst>
        <pc:spChg chg="mod">
          <ac:chgData name="Karine Engebretsen" userId="90e887c9-c70c-4467-ad4e-98105a452d77" providerId="ADAL" clId="{7E7B9BA0-85D5-42C9-BE32-DC7FFA437849}" dt="2023-05-31T06:10:19.356" v="1843" actId="6549"/>
          <ac:spMkLst>
            <pc:docMk/>
            <pc:sldMk cId="3448602424" sldId="347"/>
            <ac:spMk id="8" creationId="{E360F7B2-28AC-614D-D9A8-93B347E45889}"/>
          </ac:spMkLst>
        </pc:spChg>
        <pc:spChg chg="mod">
          <ac:chgData name="Karine Engebretsen" userId="90e887c9-c70c-4467-ad4e-98105a452d77" providerId="ADAL" clId="{7E7B9BA0-85D5-42C9-BE32-DC7FFA437849}" dt="2023-05-31T06:11:44.692" v="1907" actId="20577"/>
          <ac:spMkLst>
            <pc:docMk/>
            <pc:sldMk cId="3448602424" sldId="347"/>
            <ac:spMk id="9" creationId="{FDBEB29B-2BA6-06B8-FA9F-F7192D7435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30C9-E3E7-574A-96E0-63613A505353}" type="datetimeFigureOut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F44E-87A8-7942-9B56-65053B6C17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8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0FF-17CE-9947-A420-8AC764B5D9C3}" type="datetimeFigureOut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66A2-F65A-3446-9C27-1D8335F89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95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5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Historiebl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80961-18D0-EF4B-97FF-E9E56D35CDEA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Iddegrøn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0BDB1D-E6F7-CC46-B68C-0FD077DB01D5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Korng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34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mtidsrø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5" cy="514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- Fredrikstengrå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895" y="1213108"/>
            <a:ext cx="7310532" cy="228781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Kapittelside med plass til sentrert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7C41CA-1D34-3D49-94C6-6EA2EE09888C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istorie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49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Idde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Korn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mtids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933"/>
            <a:ext cx="9144000" cy="513356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"/>
            <a:ext cx="9144000" cy="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Fredriksten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967"/>
            <a:ext cx="9138586" cy="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Designelement Nega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67"/>
            <a:ext cx="9144000" cy="513653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b-NO" dirty="0"/>
              <a:t>Klikk for å legge til bilde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732"/>
            <a:ext cx="9144000" cy="180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3587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mtids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0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redriksten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5877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74700"/>
            <a:ext cx="5486400" cy="214940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 dirty="0" err="1"/>
              <a:t>Presentasjonsmal</a:t>
            </a:r>
            <a:r>
              <a:rPr lang="nb-NO" dirty="0"/>
              <a:t> Halden kommune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1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666"/>
            <a:ext cx="9138586" cy="514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03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Histori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Idd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Korn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9138586" cy="51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540-D1AF-1244-8DF5-5034E32D8838}" type="datetime1">
              <a:rPr lang="nb-NO" smtClean="0"/>
              <a:t>31.05.2023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6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6966"/>
            <a:ext cx="6771213" cy="64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7419"/>
            <a:ext cx="7886700" cy="288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49" y="4767263"/>
            <a:ext cx="14218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6A7E021A-0C0F-014A-A5F1-4528F2F5EB3A}" type="datetime1">
              <a:rPr lang="nb-NO" smtClean="0"/>
              <a:t>31.05.2023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9792" y="4767263"/>
            <a:ext cx="6355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Source Sans Pro"/>
                <a:cs typeface="Source Sans Pro"/>
              </a:defRPr>
            </a:lvl1pPr>
          </a:lstStyle>
          <a:p>
            <a:fld id="{82F6EF4E-CC60-E84A-867F-4AE5D9DB4F6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2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9" r:id="rId6"/>
    <p:sldLayoutId id="2147483662" r:id="rId7"/>
    <p:sldLayoutId id="2147483673" r:id="rId8"/>
    <p:sldLayoutId id="2147483674" r:id="rId9"/>
    <p:sldLayoutId id="2147483675" r:id="rId10"/>
    <p:sldLayoutId id="2147483676" r:id="rId11"/>
    <p:sldLayoutId id="2147483686" r:id="rId12"/>
    <p:sldLayoutId id="2147483666" r:id="rId13"/>
    <p:sldLayoutId id="2147483667" r:id="rId14"/>
    <p:sldLayoutId id="2147483668" r:id="rId15"/>
    <p:sldLayoutId id="2147483677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Source Sans Pro Semibold" charset="0"/>
          <a:ea typeface="Source Sans Pro Semibold" charset="0"/>
          <a:cs typeface="Source Sans Pro Semibold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360F7B2-28AC-614D-D9A8-93B347E45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074700"/>
            <a:ext cx="5486400" cy="833929"/>
          </a:xfrm>
        </p:spPr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Digitalt utenforskap – opplæring eldre og andre med behov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FDBEB29B-2BA6-06B8-FA9F-F7192D743589}"/>
              </a:ext>
            </a:extLst>
          </p:cNvPr>
          <p:cNvSpPr txBox="1">
            <a:spLocks/>
          </p:cNvSpPr>
          <p:nvPr/>
        </p:nvSpPr>
        <p:spPr>
          <a:xfrm>
            <a:off x="628650" y="2401121"/>
            <a:ext cx="7886700" cy="226068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Karine Engebretsen</a:t>
            </a:r>
          </a:p>
          <a:p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Enhetsleder Kommunikasjon og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"/>
    </mc:Choice>
    <mc:Fallback xmlns="">
      <p:transition spd="slow" advTm="139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10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936950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r>
              <a:rPr lang="nb-NO" dirty="0"/>
              <a:t>Vi har: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Annonsert via sosiale media for å benytte pårørende til å nå dem som har behov – ikke vellykket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Lagt ut kurs i kalender på kommunens nettside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Laget en rekke </a:t>
            </a:r>
            <a:r>
              <a:rPr lang="nb-NO" dirty="0" err="1"/>
              <a:t>info.artikler</a:t>
            </a:r>
            <a:r>
              <a:rPr lang="nb-NO" dirty="0"/>
              <a:t> på kommunens nettside.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Delt ut </a:t>
            </a:r>
            <a:r>
              <a:rPr lang="nb-NO" dirty="0" err="1"/>
              <a:t>flyer`s</a:t>
            </a:r>
            <a:r>
              <a:rPr lang="nb-NO" dirty="0"/>
              <a:t> på </a:t>
            </a:r>
            <a:r>
              <a:rPr lang="nb-NO" dirty="0" err="1"/>
              <a:t>Tistasenteret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Hatt mange annonser i Halden Arbeiderblad – har fungert best</a:t>
            </a:r>
            <a:endParaRPr lang="en-US" dirty="0"/>
          </a:p>
        </p:txBody>
      </p:sp>
      <p:sp>
        <p:nvSpPr>
          <p:cNvPr id="2" name="Tittel 7">
            <a:extLst>
              <a:ext uri="{FF2B5EF4-FFF2-40B4-BE49-F238E27FC236}">
                <a16:creationId xmlns:a16="http://schemas.microsoft.com/office/drawing/2014/main" id="{B3267C12-C6C6-CFB6-0E09-D69149030706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Vi forsøker å nå dem som ikke oppsøker oss</a:t>
            </a:r>
          </a:p>
        </p:txBody>
      </p:sp>
    </p:spTree>
    <p:extLst>
      <p:ext uri="{BB962C8B-B14F-4D97-AF65-F5344CB8AC3E}">
        <p14:creationId xmlns:p14="http://schemas.microsoft.com/office/powerpoint/2010/main" val="4880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11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Vi forsøker å nå dem som ikke oppsøker oss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1161921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Vi har: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Laget to brosjyrer som deles ut/ligger plassert ut på forskjellige steder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Deltatt med stand på åpent seminar om velferdsteknologi som Helse og mestring hadde i </a:t>
            </a:r>
            <a:r>
              <a:rPr lang="nb-NO" dirty="0" err="1"/>
              <a:t>Bysalen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Muntlig delt informasjon i fora der prosjektdeltagerne 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Lagt ut info. på eksisterende </a:t>
            </a:r>
            <a:r>
              <a:rPr lang="nb-NO" dirty="0" err="1"/>
              <a:t>info.skjermer</a:t>
            </a:r>
            <a:r>
              <a:rPr lang="nb-NO" dirty="0"/>
              <a:t> i kommunen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Informert «reparatør» av mobiler – Storgata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Informert på Seniornett-møter – både lokalt og sentralt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12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1161921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skal videre:</a:t>
            </a:r>
          </a:p>
          <a:p>
            <a:pPr marL="800100" lvl="1" indent="-285750"/>
            <a:r>
              <a:rPr lang="nb-NO" dirty="0"/>
              <a:t>sette opp to nye </a:t>
            </a:r>
            <a:r>
              <a:rPr lang="nb-NO" dirty="0" err="1"/>
              <a:t>info.skjermer</a:t>
            </a:r>
            <a:r>
              <a:rPr lang="nb-NO" dirty="0"/>
              <a:t> i Skofabrikken som informerer om tilbud. </a:t>
            </a:r>
          </a:p>
          <a:p>
            <a:pPr marL="800100" lvl="1" indent="-285750"/>
            <a:r>
              <a:rPr lang="nb-NO" dirty="0"/>
              <a:t>ha egen stand på Halden-dagen foran inngangen til NAV. </a:t>
            </a:r>
          </a:p>
          <a:p>
            <a:pPr marL="800100" lvl="1" indent="-285750"/>
            <a:r>
              <a:rPr lang="nb-NO" dirty="0"/>
              <a:t>dele ut informasjon om tilbud til flere lag og foreninger som kan være aktuelle.</a:t>
            </a:r>
          </a:p>
          <a:p>
            <a:pPr lvl="1" indent="0">
              <a:buNone/>
            </a:pP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Vi har også snakket om å kontakte firma som selger mobiler, nettbrett og </a:t>
            </a:r>
            <a:r>
              <a:rPr lang="nb-NO" dirty="0" err="1"/>
              <a:t>PC`er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kommer stadig nye </a:t>
            </a:r>
            <a:r>
              <a:rPr lang="nb-NO" dirty="0" err="1"/>
              <a:t>idèer</a:t>
            </a:r>
            <a:r>
              <a:rPr lang="nb-NO" dirty="0"/>
              <a:t> om hvordan vi kan nå ut med informasjon om tilbudet</a:t>
            </a:r>
            <a:endParaRPr lang="en-US" dirty="0"/>
          </a:p>
        </p:txBody>
      </p:sp>
      <p:sp>
        <p:nvSpPr>
          <p:cNvPr id="2" name="Tittel 7">
            <a:extLst>
              <a:ext uri="{FF2B5EF4-FFF2-40B4-BE49-F238E27FC236}">
                <a16:creationId xmlns:a16="http://schemas.microsoft.com/office/drawing/2014/main" id="{3E537635-C30D-30D0-BEBD-7D745AC30BB9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Vi forsøker å nå dem som ikke oppsøker oss</a:t>
            </a:r>
          </a:p>
        </p:txBody>
      </p:sp>
    </p:spTree>
    <p:extLst>
      <p:ext uri="{BB962C8B-B14F-4D97-AF65-F5344CB8AC3E}">
        <p14:creationId xmlns:p14="http://schemas.microsoft.com/office/powerpoint/2010/main" val="24578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2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360F7B2-28AC-614D-D9A8-93B347E45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074700"/>
            <a:ext cx="5486400" cy="833929"/>
          </a:xfrm>
        </p:spPr>
        <p:txBody>
          <a:bodyPr>
            <a:normAutofit fontScale="90000"/>
          </a:bodyPr>
          <a:lstStyle/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Den nye digitale hverdagen er utfordrende for mange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FDBEB29B-2BA6-06B8-FA9F-F7192D743589}"/>
              </a:ext>
            </a:extLst>
          </p:cNvPr>
          <p:cNvSpPr txBox="1">
            <a:spLocks/>
          </p:cNvSpPr>
          <p:nvPr/>
        </p:nvSpPr>
        <p:spPr>
          <a:xfrm>
            <a:off x="628650" y="2401121"/>
            <a:ext cx="7886700" cy="226068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252200"/>
                </a:solidFill>
                <a:latin typeface="Source Sans Pro" panose="020B0503030403020204" pitchFamily="34" charset="0"/>
              </a:rPr>
              <a:t>Mange er helt eller delvis uten digital kompetanse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252200"/>
                </a:solidFill>
                <a:latin typeface="Source Sans Pro" panose="020B0503030403020204" pitchFamily="34" charset="0"/>
              </a:rPr>
              <a:t>Utfordringer øker ettersom digitaliseringen av samfunnet øker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"/>
    </mc:Choice>
    <mc:Fallback xmlns="">
      <p:transition spd="slow" advTm="139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3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971549" y="399786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Hva gjør Halden kommune med dette?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628650" y="1561064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rgbClr val="252200"/>
                </a:solidFill>
                <a:latin typeface="Source Sans Pro" panose="020B0503030403020204" pitchFamily="34" charset="0"/>
              </a:rPr>
              <a:t>Halden kommune 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jobber med to forskjellige prosjekt:</a:t>
            </a:r>
          </a:p>
          <a:p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252200"/>
                </a:solidFill>
                <a:latin typeface="Source Sans Pro" panose="020B0503030403020204" pitchFamily="34" charset="0"/>
                <a:ea typeface="+mn-ea"/>
              </a:rPr>
              <a:t>Prosjekt Digitalt utenforskap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>
              <a:solidFill>
                <a:srgbClr val="252200"/>
              </a:solidFill>
              <a:latin typeface="Source Sans Pro" panose="020B050303040302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Prosjekt D</a:t>
            </a:r>
            <a:r>
              <a:rPr lang="nb-NO" sz="1800" dirty="0">
                <a:solidFill>
                  <a:srgbClr val="252200"/>
                </a:solidFill>
                <a:latin typeface="Source Sans Pro" panose="020B0503030403020204" pitchFamily="34" charset="0"/>
                <a:ea typeface="+mn-ea"/>
              </a:rPr>
              <a:t>igital inkludering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7"/>
    </mc:Choice>
    <mc:Fallback xmlns="">
      <p:transition spd="slow" advTm="139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4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971549" y="399786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Prosjekt Digitalt utenforskap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628650" y="1561064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>
              <a:solidFill>
                <a:srgbClr val="252200"/>
              </a:solidFill>
              <a:latin typeface="Source Sans Pro" panose="020B050303040302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252200"/>
                </a:solidFill>
                <a:latin typeface="Source Sans Pro" panose="020B0503030403020204" pitchFamily="34" charset="0"/>
              </a:rPr>
              <a:t>Samskapingsprosjekt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 med flere eksterne aktører i Halden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  <a:ea typeface="+mn-ea"/>
              </a:rPr>
              <a:t>Frivilligsentralen, Seniornett, Pensjonistforbundet, NAV, Halden </a:t>
            </a:r>
            <a:r>
              <a:rPr lang="nb-NO" dirty="0" err="1">
                <a:solidFill>
                  <a:srgbClr val="252200"/>
                </a:solidFill>
                <a:latin typeface="Source Sans Pro" panose="020B0503030403020204" pitchFamily="34" charset="0"/>
                <a:ea typeface="+mn-ea"/>
              </a:rPr>
              <a:t>vgs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  <a:ea typeface="+mn-ea"/>
              </a:rPr>
              <a:t>, biblioteket, Halden kommunale kompetansesenter og Kommunikasjon og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Kr 400.000,- i Skjønnsmidler fra Statsforvalteren</a:t>
            </a:r>
            <a:endParaRPr lang="nb-NO" dirty="0">
              <a:solidFill>
                <a:srgbClr val="252200"/>
              </a:solidFill>
              <a:latin typeface="Source Sans Pro" panose="020B0503030403020204" pitchFamily="34" charset="0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7"/>
    </mc:Choice>
    <mc:Fallback xmlns="">
      <p:transition spd="slow" advTm="139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5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971549" y="399786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Prosjekt Digital inkludering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628650" y="1372378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Samarbeidsprosjekt der vi samarbeider med Indre Østfold kommune, Asker kommune og Rakkestad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Etter endt prosjekt skal vi ha: </a:t>
            </a:r>
          </a:p>
          <a:p>
            <a:pPr marL="800100" lvl="1" indent="-285750"/>
            <a:r>
              <a:rPr lang="nb-NO" dirty="0"/>
              <a:t>funnet beste praksis på hvordan nå ikke digitale innbyggere </a:t>
            </a:r>
          </a:p>
          <a:p>
            <a:pPr marL="800100" lvl="1" indent="-285750"/>
            <a:r>
              <a:rPr lang="nb-NO" dirty="0"/>
              <a:t>en bookingløsning i drift </a:t>
            </a:r>
          </a:p>
          <a:p>
            <a:pPr marL="800100" lvl="1" indent="-285750"/>
            <a:r>
              <a:rPr lang="nb-NO" dirty="0"/>
              <a:t>etablert et fast veiledningsteam </a:t>
            </a:r>
          </a:p>
          <a:p>
            <a:pPr marL="800100" lvl="1" indent="-285750"/>
            <a:r>
              <a:rPr lang="nb-NO" dirty="0"/>
              <a:t>inngått en forpliktende avtale med frivilligheten</a:t>
            </a:r>
          </a:p>
          <a:p>
            <a:pPr marL="800100" lvl="1" indent="-285750"/>
            <a:r>
              <a:rPr lang="nb-NO" dirty="0"/>
              <a:t>tilby et variert veiledningstilbud tilpasset den enkeltes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 500.00 i tilskudd til Økt digital deltagelse og kompetanse fra Kommunal- og </a:t>
            </a:r>
            <a:r>
              <a:rPr lang="nb-NO" dirty="0" err="1"/>
              <a:t>distriktsdepartementet</a:t>
            </a: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7"/>
    </mc:Choice>
    <mc:Fallback xmlns="">
      <p:transition spd="slow" advTm="139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6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Temakurs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548821" y="1125636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Vi har bla. gjennomført følgende kurs:</a:t>
            </a:r>
          </a:p>
          <a:p>
            <a:pPr marL="800100" lvl="1" indent="-285750"/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net</a:t>
            </a:r>
          </a:p>
          <a:p>
            <a:pPr marL="800100" lvl="1" indent="-285750"/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mobil</a:t>
            </a:r>
            <a:endParaRPr lang="en-US" dirty="0"/>
          </a:p>
          <a:p>
            <a:pPr marL="800100" lvl="1" indent="-285750"/>
            <a:r>
              <a:rPr lang="en-US" dirty="0" err="1"/>
              <a:t>Banktjenster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nett</a:t>
            </a:r>
            <a:endParaRPr lang="en-US" dirty="0"/>
          </a:p>
          <a:p>
            <a:pPr marL="800100" lvl="1" indent="-285750"/>
            <a:r>
              <a:rPr lang="en-US" dirty="0" err="1"/>
              <a:t>MinID-kurs</a:t>
            </a:r>
            <a:endParaRPr lang="en-US" dirty="0"/>
          </a:p>
          <a:p>
            <a:pPr marL="800100" lvl="1" indent="-285750"/>
            <a:r>
              <a:rPr lang="en-US" dirty="0" err="1"/>
              <a:t>Organisering</a:t>
            </a:r>
            <a:r>
              <a:rPr lang="en-US" dirty="0"/>
              <a:t> av filer/mapper/e-poster</a:t>
            </a:r>
          </a:p>
          <a:p>
            <a:pPr marL="800100" lvl="1" indent="-285750"/>
            <a:r>
              <a:rPr lang="en-US" dirty="0"/>
              <a:t>++</a:t>
            </a:r>
          </a:p>
          <a:p>
            <a:pPr marL="285750" indent="-285750"/>
            <a:r>
              <a:rPr lang="en-US" dirty="0" err="1"/>
              <a:t>Kursholdere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vært</a:t>
            </a:r>
            <a:r>
              <a:rPr lang="en-US" dirty="0"/>
              <a:t>:</a:t>
            </a:r>
          </a:p>
          <a:p>
            <a:pPr marL="800100" lvl="1" indent="-285750"/>
            <a:r>
              <a:rPr lang="en-US" dirty="0" err="1"/>
              <a:t>Ansatte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HK, Berg Sparebank, </a:t>
            </a:r>
            <a:r>
              <a:rPr lang="en-US" dirty="0" err="1"/>
              <a:t>elever</a:t>
            </a:r>
            <a:r>
              <a:rPr lang="en-US" dirty="0"/>
              <a:t> fra Halden </a:t>
            </a:r>
            <a:r>
              <a:rPr lang="en-US" dirty="0" err="1"/>
              <a:t>vgs</a:t>
            </a:r>
            <a:r>
              <a:rPr lang="en-US" dirty="0"/>
              <a:t>., </a:t>
            </a:r>
            <a:r>
              <a:rPr lang="en-US" dirty="0" err="1"/>
              <a:t>repr</a:t>
            </a:r>
            <a:r>
              <a:rPr lang="en-US" dirty="0"/>
              <a:t>. for </a:t>
            </a:r>
            <a:r>
              <a:rPr lang="en-US" dirty="0" err="1"/>
              <a:t>Seniornett</a:t>
            </a:r>
            <a:r>
              <a:rPr lang="en-US" dirty="0"/>
              <a:t>, </a:t>
            </a:r>
            <a:r>
              <a:rPr lang="en-US" dirty="0" err="1"/>
              <a:t>Frivilligsentralen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eksterne</a:t>
            </a:r>
            <a:r>
              <a:rPr lang="en-US" dirty="0"/>
              <a:t> </a:t>
            </a:r>
            <a:r>
              <a:rPr lang="en-US" dirty="0" err="1"/>
              <a:t>kursholdere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7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Datahjelpen - veiledning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1161921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b-NO" dirty="0" err="1">
                <a:solidFill>
                  <a:srgbClr val="252200"/>
                </a:solidFill>
                <a:latin typeface="Source Sans Pro" panose="020B0503030403020204" pitchFamily="34" charset="0"/>
              </a:rPr>
              <a:t>Drop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 in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Datakroken i biblioteket – elever og ansatte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Makers Space i biblioteket - Seniornett/Frivilligsentralen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Kommunens servicesenter – ansatte HK (og elever)</a:t>
            </a:r>
          </a:p>
          <a:p>
            <a:pPr marL="800100" lvl="1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Timebestilling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Timebestilling gjøres ved å levere eget skjema til biblioteket, Frivilligsentralen eller kommunens servicesenter, eller ringe 69174510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Timebestilt veiledning gjennomføres i bibliotekets lokaler tirsdag</a:t>
            </a:r>
            <a:b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rgbClr val="252200"/>
                </a:solidFill>
                <a:latin typeface="Source Sans Pro" panose="020B0503030403020204" pitchFamily="34" charset="0"/>
              </a:rPr>
              <a:t>kl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 10–11 og 13-14</a:t>
            </a:r>
          </a:p>
          <a:p>
            <a:pPr marL="800100" lvl="1" indent="-285750"/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Seniornett og Frivilligsentralen veileder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8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Hvordan nå de som har behov?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1779157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Den største utfordringen i prosjektet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Andre kommuner har samme utfordring – finner vi en smart løsning som fungerer?</a:t>
            </a:r>
          </a:p>
          <a:p>
            <a:pPr marL="285750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800100" lvl="1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2B4-A0D0-2A43-BCFA-59D373121536}" type="datetime1">
              <a:rPr lang="nb-NO" smtClean="0"/>
              <a:t>31.05.2023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Kommunikasjon og service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EF4E-CC60-E84A-867F-4AE5D9DB4F61}" type="slidenum">
              <a:rPr lang="nb-NO" smtClean="0"/>
              <a:t>9</a:t>
            </a:fld>
            <a:endParaRPr lang="nb-NO"/>
          </a:p>
        </p:txBody>
      </p:sp>
      <p:sp>
        <p:nvSpPr>
          <p:cNvPr id="7" name="Tittel 7">
            <a:extLst>
              <a:ext uri="{FF2B5EF4-FFF2-40B4-BE49-F238E27FC236}">
                <a16:creationId xmlns:a16="http://schemas.microsoft.com/office/drawing/2014/main" id="{199576D2-63E5-5275-97F8-BF5EB6AF4A31}"/>
              </a:ext>
            </a:extLst>
          </p:cNvPr>
          <p:cNvSpPr txBox="1">
            <a:spLocks/>
          </p:cNvSpPr>
          <p:nvPr/>
        </p:nvSpPr>
        <p:spPr>
          <a:xfrm>
            <a:off x="766536" y="219797"/>
            <a:ext cx="5486400" cy="83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nb-NO" sz="2800" b="1" dirty="0">
                <a:solidFill>
                  <a:srgbClr val="344563"/>
                </a:solidFill>
                <a:latin typeface="Source Sans Pro" panose="020B0503030403020204" pitchFamily="34" charset="0"/>
              </a:rPr>
              <a:t>Noen oppsøker oss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615D01A-74D2-2798-41E7-E7ED3302EBFE}"/>
              </a:ext>
            </a:extLst>
          </p:cNvPr>
          <p:cNvSpPr txBox="1">
            <a:spLocks/>
          </p:cNvSpPr>
          <p:nvPr/>
        </p:nvSpPr>
        <p:spPr>
          <a:xfrm>
            <a:off x="490764" y="1161921"/>
            <a:ext cx="7886700" cy="11313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Mange kommer til Seniornett, Frivilligsentralen, Halden bibliotek og servicesenteret og ber om hjelp</a:t>
            </a:r>
          </a:p>
          <a:p>
            <a:pPr marL="285750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Vi har </a:t>
            </a:r>
            <a:r>
              <a:rPr lang="nb-NO" dirty="0" err="1">
                <a:solidFill>
                  <a:srgbClr val="252200"/>
                </a:solidFill>
                <a:latin typeface="Source Sans Pro" panose="020B0503030403020204" pitchFamily="34" charset="0"/>
              </a:rPr>
              <a:t>PC`er</a:t>
            </a:r>
            <a:r>
              <a:rPr lang="nb-NO" dirty="0">
                <a:solidFill>
                  <a:srgbClr val="252200"/>
                </a:solidFill>
                <a:latin typeface="Source Sans Pro" panose="020B0503030403020204" pitchFamily="34" charset="0"/>
              </a:rPr>
              <a:t> og skrivere plassert ut både på biblioteket og i servicesenteret</a:t>
            </a:r>
          </a:p>
          <a:p>
            <a:pPr lvl="1" indent="0">
              <a:buNone/>
            </a:pPr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pPr marL="800100" lvl="1" indent="-285750"/>
            <a:endParaRPr lang="nb-NO" dirty="0">
              <a:solidFill>
                <a:srgbClr val="2522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4" id="{1B70F146-1EAA-3441-B621-A0D7B62A439B}" vid="{D887B33B-C581-F441-8B6D-1BA2A016BA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0271DF77C744799B00CCA3384FE5C" ma:contentTypeVersion="1" ma:contentTypeDescription="Opprett et nytt dokument." ma:contentTypeScope="" ma:versionID="eeef219f85f5f5bbba8a06f60724f25f">
  <xsd:schema xmlns:xsd="http://www.w3.org/2001/XMLSchema" xmlns:xs="http://www.w3.org/2001/XMLSchema" xmlns:p="http://schemas.microsoft.com/office/2006/metadata/properties" xmlns:ns2="cf3c83df-302c-4fb4-8114-1d4acf8506ae" targetNamespace="http://schemas.microsoft.com/office/2006/metadata/properties" ma:root="true" ma:fieldsID="748828580ad6548549106ee91603b7aa" ns2:_="">
    <xsd:import namespace="cf3c83df-302c-4fb4-8114-1d4acf8506ae"/>
    <xsd:element name="properties">
      <xsd:complexType>
        <xsd:sequence>
          <xsd:element name="documentManagement">
            <xsd:complexType>
              <xsd:all>
                <xsd:element ref="ns2:Mal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c83df-302c-4fb4-8114-1d4acf8506ae" elementFormDefault="qualified">
    <xsd:import namespace="http://schemas.microsoft.com/office/2006/documentManagement/types"/>
    <xsd:import namespace="http://schemas.microsoft.com/office/infopath/2007/PartnerControls"/>
    <xsd:element name="Maler" ma:index="2" nillable="true" ma:displayName="Maler" ma:default="Brevark" ma:format="Dropdown" ma:internalName="Maler">
      <xsd:simpleType>
        <xsd:restriction base="dms:Choice">
          <xsd:enumeration value="Brevark"/>
          <xsd:enumeration value="Brosjyremal, kun InDesign"/>
          <xsd:enumeration value="Notat, referat og e-postsignatur"/>
          <xsd:enumeration value="Forsidemal"/>
          <xsd:enumeration value="Konvolutter, kun Adobe Illustrator"/>
          <xsd:enumeration value="Logo Halden kommune svart/hvit"/>
          <xsd:enumeration value="Plakatmal, kun Adobe Illustrator"/>
          <xsd:enumeration value="Presentasjonsmal"/>
          <xsd:enumeration value="Roll-Ups, kun Adobe Illustrator"/>
          <xsd:enumeration value="Enkle plakater og oppsla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ler xmlns="cf3c83df-302c-4fb4-8114-1d4acf8506ae">Presentasjonsmal</Maler>
  </documentManagement>
</p:properties>
</file>

<file path=customXml/itemProps1.xml><?xml version="1.0" encoding="utf-8"?>
<ds:datastoreItem xmlns:ds="http://schemas.openxmlformats.org/officeDocument/2006/customXml" ds:itemID="{94938709-64CD-4098-863B-F94F7C3E3D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A03302-479E-43E0-A7F7-ABE7D03A5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c83df-302c-4fb4-8114-1d4acf8506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41801E-32AF-4870-AA10-A6E30BF050E0}">
  <ds:schemaRefs>
    <ds:schemaRef ds:uri="http://schemas.microsoft.com/office/2006/metadata/properties"/>
    <ds:schemaRef ds:uri="http://schemas.microsoft.com/office/infopath/2007/PartnerControls"/>
    <ds:schemaRef ds:uri="cf3c83df-302c-4fb4-8114-1d4acf8506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Presentasjonsmal-v.0.0.7.potx (3)</Template>
  <TotalTime>590</TotalTime>
  <Words>627</Words>
  <Application>Microsoft Office PowerPoint</Application>
  <PresentationFormat>Skjermfremvisning (16:9)</PresentationFormat>
  <Paragraphs>118</Paragraphs>
  <Slides>12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  <vt:variant>
        <vt:lpstr>Tilpassede fremvisninger</vt:lpstr>
      </vt:variant>
      <vt:variant>
        <vt:i4>1</vt:i4>
      </vt:variant>
    </vt:vector>
  </HeadingPairs>
  <TitlesOfParts>
    <vt:vector size="18" baseType="lpstr">
      <vt:lpstr>Arial</vt:lpstr>
      <vt:lpstr>Calibri</vt:lpstr>
      <vt:lpstr>Source Sans Pro</vt:lpstr>
      <vt:lpstr>Source Sans Pro Semibold</vt:lpstr>
      <vt:lpstr>Office-tema</vt:lpstr>
      <vt:lpstr>Digitalt utenforskap – opplæring eldre og andre med behov</vt:lpstr>
      <vt:lpstr>Den nye digitale hverdagen er utfordrende for mange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Digitalt utenforskap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Karine Engebretsen</dc:creator>
  <cp:lastModifiedBy>Karine Engebretsen</cp:lastModifiedBy>
  <cp:revision>7</cp:revision>
  <dcterms:created xsi:type="dcterms:W3CDTF">2022-03-16T06:23:03Z</dcterms:created>
  <dcterms:modified xsi:type="dcterms:W3CDTF">2023-05-31T06:17:54Z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0x010100C790271DF77C744799B00CCA3384FE5C</vt:lpwstr>
  </property>
</Properties>
</file>