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709" r:id="rId6"/>
  </p:sldMasterIdLst>
  <p:notesMasterIdLst>
    <p:notesMasterId r:id="rId32"/>
  </p:notesMasterIdLst>
  <p:handoutMasterIdLst>
    <p:handoutMasterId r:id="rId33"/>
  </p:handoutMasterIdLst>
  <p:sldIdLst>
    <p:sldId id="303" r:id="rId7"/>
    <p:sldId id="323" r:id="rId8"/>
    <p:sldId id="357" r:id="rId9"/>
    <p:sldId id="4839" r:id="rId10"/>
    <p:sldId id="4840" r:id="rId11"/>
    <p:sldId id="4841" r:id="rId12"/>
    <p:sldId id="4842" r:id="rId13"/>
    <p:sldId id="4843" r:id="rId14"/>
    <p:sldId id="353" r:id="rId15"/>
    <p:sldId id="4817" r:id="rId16"/>
    <p:sldId id="4837" r:id="rId17"/>
    <p:sldId id="4836" r:id="rId18"/>
    <p:sldId id="352" r:id="rId19"/>
    <p:sldId id="360" r:id="rId20"/>
    <p:sldId id="359" r:id="rId21"/>
    <p:sldId id="361" r:id="rId22"/>
    <p:sldId id="4844" r:id="rId23"/>
    <p:sldId id="362" r:id="rId24"/>
    <p:sldId id="355" r:id="rId25"/>
    <p:sldId id="358" r:id="rId26"/>
    <p:sldId id="356" r:id="rId27"/>
    <p:sldId id="351" r:id="rId28"/>
    <p:sldId id="321" r:id="rId29"/>
    <p:sldId id="322" r:id="rId30"/>
    <p:sldId id="337" r:id="rId31"/>
  </p:sldIdLst>
  <p:sldSz cx="9144000" cy="5143500" type="screen16x9"/>
  <p:notesSz cx="6797675" cy="9872663"/>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837" autoAdjust="0"/>
  </p:normalViewPr>
  <p:slideViewPr>
    <p:cSldViewPr snapToGrid="0">
      <p:cViewPr varScale="1">
        <p:scale>
          <a:sx n="91" d="100"/>
          <a:sy n="91" d="100"/>
        </p:scale>
        <p:origin x="1176"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diagrams/_rels/data2.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11.xml"/><Relationship Id="rId1" Type="http://schemas.openxmlformats.org/officeDocument/2006/relationships/slide" Target="../slides/slide1.xml"/><Relationship Id="rId5" Type="http://schemas.openxmlformats.org/officeDocument/2006/relationships/slide" Target="../slides/slide22.xml"/><Relationship Id="rId4"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9E6B8E-9A17-4F0F-BFE5-67FFEC1860C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nb-NO"/>
        </a:p>
      </dgm:t>
    </dgm:pt>
    <dgm:pt modelId="{03806D7D-4C8B-41C0-944F-E77C8BF07AF8}">
      <dgm:prSet phldrT="[Tekst]" custT="1"/>
      <dgm:spPr>
        <a:solidFill>
          <a:srgbClr val="005EB8"/>
        </a:solidFill>
        <a:ln>
          <a:solidFill>
            <a:srgbClr val="005EB8"/>
          </a:solidFill>
        </a:ln>
      </dgm:spPr>
      <dgm:t>
        <a:bodyPr/>
        <a:lstStyle/>
        <a:p>
          <a:r>
            <a:rPr lang="nb-NO" sz="1200">
              <a:solidFill>
                <a:schemeClr val="bg1"/>
              </a:solidFill>
              <a:latin typeface="Source Sans Pro" panose="020B0503030403020204" pitchFamily="34" charset="0"/>
              <a:ea typeface="Source Sans Pro" panose="020B0503030403020204" pitchFamily="34" charset="0"/>
            </a:rPr>
            <a:t>Roar Vevelstad</a:t>
          </a:r>
        </a:p>
        <a:p>
          <a:r>
            <a:rPr lang="nb-NO" sz="1200">
              <a:solidFill>
                <a:schemeClr val="bg1"/>
              </a:solidFill>
              <a:latin typeface="Source Sans Pro" panose="020B0503030403020204" pitchFamily="34" charset="0"/>
              <a:ea typeface="Source Sans Pro" panose="020B0503030403020204" pitchFamily="34" charset="0"/>
            </a:rPr>
            <a:t>Kommunedirektør</a:t>
          </a:r>
        </a:p>
      </dgm:t>
    </dgm:pt>
    <dgm:pt modelId="{09CC751F-E3A1-415E-88F6-228A3D4AD0F5}" type="parTrans" cxnId="{EE47C8E5-2BAD-4C56-A1A3-220B68DC9C81}">
      <dgm:prSet/>
      <dgm:spPr/>
      <dgm:t>
        <a:bodyPr/>
        <a:lstStyle/>
        <a:p>
          <a:endParaRPr lang="nb-NO" sz="1000"/>
        </a:p>
      </dgm:t>
    </dgm:pt>
    <dgm:pt modelId="{6DBCF467-57CC-4C58-A577-9A38167379A1}" type="sibTrans" cxnId="{EE47C8E5-2BAD-4C56-A1A3-220B68DC9C81}">
      <dgm:prSet/>
      <dgm:spPr/>
      <dgm:t>
        <a:bodyPr/>
        <a:lstStyle/>
        <a:p>
          <a:endParaRPr lang="nb-NO" sz="1000"/>
        </a:p>
      </dgm:t>
    </dgm:pt>
    <dgm:pt modelId="{4CE53F45-BA0E-42A1-A879-7E14608C6348}" type="asst">
      <dgm:prSet phldrT="[Tekst]" custT="1"/>
      <dgm:spPr>
        <a:solidFill>
          <a:schemeClr val="accent1">
            <a:lumMod val="60000"/>
            <a:lumOff val="40000"/>
          </a:schemeClr>
        </a:solidFill>
        <a:ln>
          <a:solidFill>
            <a:schemeClr val="accent1"/>
          </a:solidFill>
        </a:ln>
      </dgm:spPr>
      <dgm:t>
        <a:bodyPr/>
        <a:lstStyle/>
        <a:p>
          <a:pPr algn="ctr"/>
          <a:r>
            <a:rPr lang="nb-NO" sz="1000">
              <a:solidFill>
                <a:schemeClr val="tx1"/>
              </a:solidFill>
              <a:latin typeface="Source Sans Pro" panose="020B0503030403020204" pitchFamily="34" charset="0"/>
              <a:ea typeface="Source Sans Pro" panose="020B0503030403020204" pitchFamily="34" charset="0"/>
            </a:rPr>
            <a:t>Samfunnsavdelingen</a:t>
          </a:r>
        </a:p>
        <a:p>
          <a:pPr algn="ctr"/>
          <a:r>
            <a:rPr lang="nb-NO" sz="1000">
              <a:solidFill>
                <a:schemeClr val="tx1"/>
              </a:solidFill>
              <a:latin typeface="Source Sans Pro" panose="020B0503030403020204" pitchFamily="34" charset="0"/>
              <a:ea typeface="Source Sans Pro" panose="020B0503030403020204" pitchFamily="34" charset="0"/>
            </a:rPr>
            <a:t>Jens Petter Berget</a:t>
          </a:r>
        </a:p>
        <a:p>
          <a:pPr algn="ctr"/>
          <a:r>
            <a:rPr lang="nb-NO" sz="800">
              <a:solidFill>
                <a:schemeClr val="tx1"/>
              </a:solidFill>
              <a:latin typeface="Source Sans Pro" panose="020B0503030403020204" pitchFamily="34" charset="0"/>
              <a:ea typeface="Source Sans Pro" panose="020B0503030403020204" pitchFamily="34" charset="0"/>
            </a:rPr>
            <a:t>         Enhetsleder</a:t>
          </a:r>
          <a:r>
            <a:rPr lang="nb-NO" sz="1000">
              <a:latin typeface="Source Sans Pro" panose="020B0503030403020204" pitchFamily="34" charset="0"/>
              <a:ea typeface="Source Sans Pro" panose="020B0503030403020204" pitchFamily="34" charset="0"/>
            </a:rPr>
            <a:t>	</a:t>
          </a:r>
        </a:p>
      </dgm:t>
    </dgm:pt>
    <dgm:pt modelId="{11F1E181-E679-441D-A5FF-9BA6517687DE}" type="parTrans" cxnId="{5C96C426-4F70-46D9-8688-92BAC08EB9D5}">
      <dgm:prSet/>
      <dgm:spPr/>
      <dgm:t>
        <a:bodyPr/>
        <a:lstStyle/>
        <a:p>
          <a:endParaRPr lang="nb-NO" sz="1000"/>
        </a:p>
      </dgm:t>
    </dgm:pt>
    <dgm:pt modelId="{BAA8C79E-0CE4-4C8A-8426-F6106F7B1FC1}" type="sibTrans" cxnId="{5C96C426-4F70-46D9-8688-92BAC08EB9D5}">
      <dgm:prSet/>
      <dgm:spPr/>
      <dgm:t>
        <a:bodyPr/>
        <a:lstStyle/>
        <a:p>
          <a:endParaRPr lang="nb-NO" sz="1000"/>
        </a:p>
      </dgm:t>
    </dgm:pt>
    <dgm:pt modelId="{340534BD-DDB6-4720-8350-011279B12308}">
      <dgm:prSet phldrT="[Tekst]" custT="1"/>
      <dgm:spPr>
        <a:solidFill>
          <a:schemeClr val="accent1">
            <a:lumMod val="60000"/>
            <a:lumOff val="40000"/>
          </a:schemeClr>
        </a:solidFill>
        <a:ln>
          <a:solidFill>
            <a:srgbClr val="005EB8"/>
          </a:solidFill>
        </a:ln>
      </dgm:spPr>
      <dgm:t>
        <a:bodyPr/>
        <a:lstStyle/>
        <a:p>
          <a:pPr algn="ctr"/>
          <a:r>
            <a:rPr lang="nb-NO" sz="1000">
              <a:solidFill>
                <a:schemeClr val="tx1"/>
              </a:solidFill>
              <a:latin typeface="Source Sans Pro" panose="020B0503030403020204" pitchFamily="34" charset="0"/>
              <a:ea typeface="Source Sans Pro" panose="020B0503030403020204"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Kommunalavdeling              Helse og mestring</a:t>
          </a:r>
        </a:p>
        <a:p>
          <a:pPr algn="ctr"/>
          <a:r>
            <a:rPr lang="nb-NO" sz="1000">
              <a:solidFill>
                <a:schemeClr val="tx1"/>
              </a:solidFill>
              <a:latin typeface="Source Sans Pro" panose="020B0503030403020204" pitchFamily="34" charset="0"/>
              <a:ea typeface="Source Sans Pro" panose="020B0503030403020204"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Kent-Arne Andreassen</a:t>
          </a:r>
        </a:p>
        <a:p>
          <a:pPr algn="ctr"/>
          <a:r>
            <a:rPr lang="nb-NO" sz="800">
              <a:solidFill>
                <a:schemeClr val="tx1"/>
              </a:solidFill>
              <a:latin typeface="Source Sans Pro" panose="020B0503030403020204" pitchFamily="34" charset="0"/>
              <a:ea typeface="Source Sans Pro" panose="020B0503030403020204"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Konst. direktør</a:t>
          </a:r>
          <a:endParaRPr lang="nb-NO" sz="800">
            <a:solidFill>
              <a:schemeClr val="tx1"/>
            </a:solidFill>
            <a:latin typeface="Source Sans Pro" panose="020B0503030403020204" pitchFamily="34" charset="0"/>
            <a:ea typeface="Source Sans Pro" panose="020B0503030403020204" pitchFamily="34" charset="0"/>
          </a:endParaRPr>
        </a:p>
      </dgm:t>
    </dgm:pt>
    <dgm:pt modelId="{A602F204-768F-45FB-834A-278BB9A67878}" type="parTrans" cxnId="{29C1BA93-D178-4C7F-BDF1-6998B893C42C}">
      <dgm:prSet/>
      <dgm:spPr/>
      <dgm:t>
        <a:bodyPr/>
        <a:lstStyle/>
        <a:p>
          <a:endParaRPr lang="nb-NO" sz="1000"/>
        </a:p>
      </dgm:t>
    </dgm:pt>
    <dgm:pt modelId="{044287A1-3B89-469B-8A39-836A02014B76}" type="sibTrans" cxnId="{29C1BA93-D178-4C7F-BDF1-6998B893C42C}">
      <dgm:prSet/>
      <dgm:spPr/>
      <dgm:t>
        <a:bodyPr/>
        <a:lstStyle/>
        <a:p>
          <a:endParaRPr lang="nb-NO" sz="1000"/>
        </a:p>
      </dgm:t>
    </dgm:pt>
    <dgm:pt modelId="{08A6A1AD-4DA7-4C43-9765-8A1D258B26F1}">
      <dgm:prSet phldrT="[Tekst]" custT="1"/>
      <dgm:spPr>
        <a:solidFill>
          <a:schemeClr val="accent1">
            <a:lumMod val="60000"/>
            <a:lumOff val="40000"/>
          </a:schemeClr>
        </a:solidFill>
        <a:ln>
          <a:solidFill>
            <a:schemeClr val="accent1"/>
          </a:solidFill>
        </a:ln>
      </dgm:spPr>
      <dgm:t>
        <a:bodyPr/>
        <a:lstStyle/>
        <a:p>
          <a:r>
            <a:rPr lang="nb-NO" sz="1000">
              <a:solidFill>
                <a:schemeClr val="tx1"/>
              </a:solidFill>
              <a:latin typeface="Source Sans Pro" panose="020B0503030403020204" pitchFamily="34" charset="0"/>
              <a:ea typeface="Source Sans Pro" panose="020B0503030403020204"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Kommunalavdeling       Undervisning og oppvekst</a:t>
          </a:r>
        </a:p>
        <a:p>
          <a:r>
            <a:rPr lang="nb-NO" sz="1000">
              <a:solidFill>
                <a:schemeClr val="tx1"/>
              </a:solidFill>
              <a:latin typeface="Source Sans Pro" panose="020B0503030403020204" pitchFamily="34" charset="0"/>
              <a:ea typeface="Source Sans Pro" panose="020B0503030403020204"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Kent-Arne Andreassen</a:t>
          </a:r>
        </a:p>
        <a:p>
          <a:r>
            <a:rPr lang="nb-NO" sz="800">
              <a:solidFill>
                <a:schemeClr val="tx1"/>
              </a:solidFill>
              <a:latin typeface="Source Sans Pro" panose="020B0503030403020204" pitchFamily="34" charset="0"/>
              <a:ea typeface="Source Sans Pro" panose="020B0503030403020204"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Direktør</a:t>
          </a:r>
          <a:endParaRPr lang="nb-NO" sz="800">
            <a:solidFill>
              <a:schemeClr val="tx1"/>
            </a:solidFill>
            <a:latin typeface="Source Sans Pro" panose="020B0503030403020204" pitchFamily="34" charset="0"/>
            <a:ea typeface="Source Sans Pro" panose="020B0503030403020204" pitchFamily="34" charset="0"/>
          </a:endParaRPr>
        </a:p>
      </dgm:t>
    </dgm:pt>
    <dgm:pt modelId="{D648D72E-9E81-4F5F-8C81-1637B464A796}" type="parTrans" cxnId="{683F6319-EE56-487D-A259-53B2E58DF06F}">
      <dgm:prSet/>
      <dgm:spPr/>
      <dgm:t>
        <a:bodyPr/>
        <a:lstStyle/>
        <a:p>
          <a:endParaRPr lang="nb-NO" sz="1000"/>
        </a:p>
      </dgm:t>
    </dgm:pt>
    <dgm:pt modelId="{CE487F1D-0E20-44F8-AC29-9EC48B23B442}" type="sibTrans" cxnId="{683F6319-EE56-487D-A259-53B2E58DF06F}">
      <dgm:prSet/>
      <dgm:spPr/>
      <dgm:t>
        <a:bodyPr/>
        <a:lstStyle/>
        <a:p>
          <a:endParaRPr lang="nb-NO" sz="1000"/>
        </a:p>
      </dgm:t>
    </dgm:pt>
    <dgm:pt modelId="{89F82AA1-A7EB-40CF-80D5-9DC8DDDF0FDC}">
      <dgm:prSet phldrT="[Tekst]" custT="1"/>
      <dgm:spPr>
        <a:solidFill>
          <a:schemeClr val="accent1">
            <a:lumMod val="60000"/>
            <a:lumOff val="40000"/>
          </a:schemeClr>
        </a:solidFill>
        <a:ln>
          <a:solidFill>
            <a:srgbClr val="005EB8"/>
          </a:solidFill>
        </a:ln>
      </dgm:spPr>
      <dgm:t>
        <a:bodyPr/>
        <a:lstStyle/>
        <a:p>
          <a:r>
            <a:rPr lang="nb-NO" sz="1000">
              <a:solidFill>
                <a:schemeClr val="tx1"/>
              </a:solidFill>
              <a:latin typeface="Source Sans Pro" panose="020B0503030403020204" pitchFamily="34" charset="0"/>
              <a:ea typeface="Source Sans Pro" panose="020B0503030403020204"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Kommunalavdeling      Teknisk</a:t>
          </a:r>
        </a:p>
        <a:p>
          <a:r>
            <a:rPr lang="nb-NO" sz="1000">
              <a:solidFill>
                <a:schemeClr val="tx1"/>
              </a:solidFill>
              <a:latin typeface="Source Sans Pro" panose="020B0503030403020204" pitchFamily="34" charset="0"/>
              <a:ea typeface="Source Sans Pro" panose="020B0503030403020204"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Lasse Henriksen</a:t>
          </a:r>
        </a:p>
        <a:p>
          <a:r>
            <a:rPr lang="nb-NO" sz="800">
              <a:solidFill>
                <a:schemeClr val="tx1"/>
              </a:solidFill>
              <a:latin typeface="Source Sans Pro" panose="020B0503030403020204" pitchFamily="34" charset="0"/>
              <a:ea typeface="Source Sans Pro" panose="020B0503030403020204"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Direktør</a:t>
          </a:r>
          <a:endParaRPr lang="nb-NO" sz="800">
            <a:solidFill>
              <a:schemeClr val="tx1"/>
            </a:solidFill>
            <a:latin typeface="Source Sans Pro" panose="020B0503030403020204" pitchFamily="34" charset="0"/>
            <a:ea typeface="Source Sans Pro" panose="020B0503030403020204" pitchFamily="34" charset="0"/>
          </a:endParaRPr>
        </a:p>
      </dgm:t>
    </dgm:pt>
    <dgm:pt modelId="{46A32B74-E953-47DD-A551-43A1040C1497}" type="parTrans" cxnId="{CF45D933-56B7-48A7-A6BF-2CC2A2B025B3}">
      <dgm:prSet/>
      <dgm:spPr/>
      <dgm:t>
        <a:bodyPr/>
        <a:lstStyle/>
        <a:p>
          <a:endParaRPr lang="nb-NO" sz="1000"/>
        </a:p>
      </dgm:t>
    </dgm:pt>
    <dgm:pt modelId="{DCA6B867-B7D8-4594-8BC0-532F0ED8B02E}" type="sibTrans" cxnId="{CF45D933-56B7-48A7-A6BF-2CC2A2B025B3}">
      <dgm:prSet/>
      <dgm:spPr/>
      <dgm:t>
        <a:bodyPr/>
        <a:lstStyle/>
        <a:p>
          <a:endParaRPr lang="nb-NO" sz="1000"/>
        </a:p>
      </dgm:t>
    </dgm:pt>
    <dgm:pt modelId="{ADAFF065-692D-4419-9868-616B41C5EBB4}" type="asst">
      <dgm:prSet custT="1"/>
      <dgm:spPr>
        <a:solidFill>
          <a:schemeClr val="accent1">
            <a:lumMod val="60000"/>
            <a:lumOff val="40000"/>
          </a:schemeClr>
        </a:solidFill>
        <a:ln>
          <a:solidFill>
            <a:schemeClr val="accent1"/>
          </a:solidFill>
        </a:ln>
      </dgm:spPr>
      <dgm:t>
        <a:bodyPr/>
        <a:lstStyle/>
        <a:p>
          <a:r>
            <a:rPr lang="nb-NO" sz="1000">
              <a:solidFill>
                <a:schemeClr val="tx1"/>
              </a:solidFill>
              <a:latin typeface="Source Sans Pro" panose="020B0503030403020204" pitchFamily="34" charset="0"/>
              <a:ea typeface="Source Sans Pro" panose="020B0503030403020204"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Sentraladministrasjonen</a:t>
          </a:r>
          <a:endParaRPr lang="nb-NO" sz="1000">
            <a:solidFill>
              <a:schemeClr val="tx1"/>
            </a:solidFill>
            <a:latin typeface="Source Sans Pro" panose="020B0503030403020204" pitchFamily="34" charset="0"/>
            <a:ea typeface="Source Sans Pro" panose="020B0503030403020204" pitchFamily="34" charset="0"/>
          </a:endParaRP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19DF6440-7AB6-47D3-8E02-B0B65846159E}" type="parTrans" cxnId="{A9F7617C-6E07-4660-91FC-6AF1FD881FF5}">
      <dgm:prSet/>
      <dgm:spPr/>
      <dgm:t>
        <a:bodyPr/>
        <a:lstStyle/>
        <a:p>
          <a:endParaRPr lang="nb-NO" sz="1000"/>
        </a:p>
      </dgm:t>
    </dgm:pt>
    <dgm:pt modelId="{56B0EB82-721F-41ED-A854-C0B36DF0A518}" type="sibTrans" cxnId="{A9F7617C-6E07-4660-91FC-6AF1FD881FF5}">
      <dgm:prSet/>
      <dgm:spPr/>
      <dgm:t>
        <a:bodyPr/>
        <a:lstStyle/>
        <a:p>
          <a:endParaRPr lang="nb-NO" sz="1000"/>
        </a:p>
      </dgm:t>
    </dgm:pt>
    <dgm:pt modelId="{8C20F3AF-C63A-47FB-A01B-20EBF568C75C}" type="asst">
      <dgm:prSet custT="1"/>
      <dgm:spPr>
        <a:solidFill>
          <a:schemeClr val="accent1">
            <a:lumMod val="60000"/>
            <a:lumOff val="40000"/>
          </a:schemeClr>
        </a:solidFill>
        <a:ln>
          <a:solidFill>
            <a:schemeClr val="accent1"/>
          </a:solidFill>
        </a:ln>
      </dgm:spPr>
      <dgm:t>
        <a:bodyPr/>
        <a:lstStyle/>
        <a:p>
          <a:r>
            <a:rPr lang="nb-NO" sz="1000" dirty="0">
              <a:solidFill>
                <a:schemeClr val="tx1"/>
              </a:solidFill>
              <a:latin typeface="Source Sans Pro" panose="020B0503030403020204" pitchFamily="34" charset="0"/>
              <a:ea typeface="Source Sans Pro" panose="020B0503030403020204"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Kultur</a:t>
          </a:r>
        </a:p>
        <a:p>
          <a:r>
            <a:rPr lang="nb-NO" sz="1000" dirty="0">
              <a:solidFill>
                <a:schemeClr val="tx1"/>
              </a:solidFill>
              <a:latin typeface="Source Sans Pro" panose="020B0503030403020204" pitchFamily="34" charset="0"/>
              <a:ea typeface="Source Sans Pro" panose="020B0503030403020204"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Knut Olav Brekklund Sæves</a:t>
          </a:r>
        </a:p>
        <a:p>
          <a:r>
            <a:rPr lang="nb-NO" sz="800" dirty="0">
              <a:solidFill>
                <a:schemeClr val="tx1"/>
              </a:solidFill>
              <a:latin typeface="Source Sans Pro" panose="020B0503030403020204" pitchFamily="34" charset="0"/>
              <a:ea typeface="Source Sans Pro" panose="020B0503030403020204"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Enhetsleder</a:t>
          </a:r>
          <a:endParaRPr lang="nb-NO" sz="800" dirty="0">
            <a:solidFill>
              <a:schemeClr val="tx1"/>
            </a:solidFill>
            <a:latin typeface="Source Sans Pro" panose="020B0503030403020204" pitchFamily="34" charset="0"/>
            <a:ea typeface="Source Sans Pro" panose="020B0503030403020204" pitchFamily="34" charset="0"/>
          </a:endParaRPr>
        </a:p>
      </dgm:t>
    </dgm:pt>
    <dgm:pt modelId="{AB1A4F4C-48E6-4692-B8CC-2537E2021966}" type="parTrans" cxnId="{54EC6895-4A6D-419A-AEBE-F079D034E9AF}">
      <dgm:prSet/>
      <dgm:spPr/>
      <dgm:t>
        <a:bodyPr/>
        <a:lstStyle/>
        <a:p>
          <a:endParaRPr lang="nb-NO"/>
        </a:p>
      </dgm:t>
    </dgm:pt>
    <dgm:pt modelId="{F4535C0E-1732-4B6A-83C1-E52E0ABE11B6}" type="sibTrans" cxnId="{54EC6895-4A6D-419A-AEBE-F079D034E9AF}">
      <dgm:prSet/>
      <dgm:spPr/>
      <dgm:t>
        <a:bodyPr/>
        <a:lstStyle/>
        <a:p>
          <a:endParaRPr lang="nb-NO"/>
        </a:p>
      </dgm:t>
    </dgm:pt>
    <dgm:pt modelId="{2F88E315-12C8-432A-B018-A5E9EEB41C35}" type="asst">
      <dgm:prSet custT="1"/>
      <dgm:spPr>
        <a:solidFill>
          <a:schemeClr val="accent1">
            <a:lumMod val="60000"/>
            <a:lumOff val="40000"/>
          </a:schemeClr>
        </a:solidFill>
        <a:ln>
          <a:solidFill>
            <a:schemeClr val="accent1"/>
          </a:solidFill>
        </a:ln>
      </dgm:spPr>
      <dgm:t>
        <a:bodyPr/>
        <a:lstStyle/>
        <a:p>
          <a:r>
            <a:rPr lang="nb-NO" sz="1000">
              <a:solidFill>
                <a:schemeClr val="tx1"/>
              </a:solidFill>
              <a:latin typeface="Source Sans Pro" panose="020B0503030403020204" pitchFamily="34" charset="0"/>
              <a:ea typeface="Source Sans Pro" panose="020B0503030403020204"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NAV Halden</a:t>
          </a:r>
        </a:p>
        <a:p>
          <a:r>
            <a:rPr lang="nb-NO" sz="1000">
              <a:solidFill>
                <a:schemeClr val="tx1"/>
              </a:solidFill>
              <a:latin typeface="Source Sans Pro" panose="020B0503030403020204" pitchFamily="34" charset="0"/>
              <a:ea typeface="Source Sans Pro" panose="020B0503030403020204"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Morten Aalborg</a:t>
          </a:r>
        </a:p>
        <a:p>
          <a:r>
            <a:rPr lang="nb-NO" sz="800">
              <a:solidFill>
                <a:schemeClr val="tx1"/>
              </a:solidFill>
              <a:latin typeface="Source Sans Pro" panose="020B0503030403020204" pitchFamily="34" charset="0"/>
              <a:ea typeface="Source Sans Pro" panose="020B0503030403020204"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Leder</a:t>
          </a:r>
          <a:endParaRPr lang="nb-NO" sz="800">
            <a:solidFill>
              <a:schemeClr val="tx1"/>
            </a:solidFill>
            <a:latin typeface="Source Sans Pro" panose="020B0503030403020204" pitchFamily="34" charset="0"/>
            <a:ea typeface="Source Sans Pro" panose="020B0503030403020204" pitchFamily="34" charset="0"/>
          </a:endParaRPr>
        </a:p>
      </dgm:t>
    </dgm:pt>
    <dgm:pt modelId="{BF8A57DB-A350-43DC-A5B3-FE3728A463B3}" type="parTrans" cxnId="{040D292C-0404-44A1-8958-564F33B05A50}">
      <dgm:prSet/>
      <dgm:spPr/>
      <dgm:t>
        <a:bodyPr/>
        <a:lstStyle/>
        <a:p>
          <a:endParaRPr lang="nb-NO"/>
        </a:p>
      </dgm:t>
    </dgm:pt>
    <dgm:pt modelId="{1DDBAC46-EBB8-40A2-8072-15361AB60277}" type="sibTrans" cxnId="{040D292C-0404-44A1-8958-564F33B05A50}">
      <dgm:prSet/>
      <dgm:spPr/>
      <dgm:t>
        <a:bodyPr/>
        <a:lstStyle/>
        <a:p>
          <a:endParaRPr lang="nb-NO"/>
        </a:p>
      </dgm:t>
    </dgm:pt>
    <dgm:pt modelId="{5CC3361C-3B75-4834-8878-814CFF2E9371}" type="asst">
      <dgm:prSet custT="1"/>
      <dgm:spPr>
        <a:solidFill>
          <a:srgbClr val="6BCABA"/>
        </a:solidFill>
        <a:ln>
          <a:solidFill>
            <a:schemeClr val="accent1"/>
          </a:solidFill>
        </a:ln>
      </dgm:spPr>
      <dgm:t>
        <a:bodyPr/>
        <a:lstStyle/>
        <a:p>
          <a:r>
            <a:rPr lang="nb-NO" sz="1000">
              <a:solidFill>
                <a:schemeClr val="tx1"/>
              </a:solidFill>
              <a:latin typeface="Source Sans Pro" panose="020B0503030403020204" pitchFamily="34" charset="0"/>
              <a:ea typeface="Source Sans Pro" panose="020B0503030403020204" pitchFamily="34" charset="0"/>
            </a:rPr>
            <a:t>Fagfunksjoner</a:t>
          </a:r>
        </a:p>
      </dgm:t>
    </dgm:pt>
    <dgm:pt modelId="{E9B3D734-3FAB-441F-8BF8-6C1652AD4531}" type="parTrans" cxnId="{6B83647F-4F64-4803-B6C9-8C8D6D6B13B1}">
      <dgm:prSet/>
      <dgm:spPr/>
      <dgm:t>
        <a:bodyPr/>
        <a:lstStyle/>
        <a:p>
          <a:endParaRPr lang="nb-NO"/>
        </a:p>
      </dgm:t>
    </dgm:pt>
    <dgm:pt modelId="{345E8E85-3830-44E3-AFAA-D187517CDC6F}" type="sibTrans" cxnId="{6B83647F-4F64-4803-B6C9-8C8D6D6B13B1}">
      <dgm:prSet/>
      <dgm:spPr/>
      <dgm:t>
        <a:bodyPr/>
        <a:lstStyle/>
        <a:p>
          <a:endParaRPr lang="nb-NO"/>
        </a:p>
      </dgm:t>
    </dgm:pt>
    <dgm:pt modelId="{0D98C880-34C9-4298-8AD9-6B90E96FB047}" type="pres">
      <dgm:prSet presAssocID="{629E6B8E-9A17-4F0F-BFE5-67FFEC1860C7}" presName="hierChild1" presStyleCnt="0">
        <dgm:presLayoutVars>
          <dgm:orgChart val="1"/>
          <dgm:chPref val="1"/>
          <dgm:dir/>
          <dgm:animOne val="branch"/>
          <dgm:animLvl val="lvl"/>
          <dgm:resizeHandles/>
        </dgm:presLayoutVars>
      </dgm:prSet>
      <dgm:spPr/>
    </dgm:pt>
    <dgm:pt modelId="{2571D6F6-CB9A-4887-AFBD-4B4A950622F9}" type="pres">
      <dgm:prSet presAssocID="{03806D7D-4C8B-41C0-944F-E77C8BF07AF8}" presName="hierRoot1" presStyleCnt="0">
        <dgm:presLayoutVars>
          <dgm:hierBranch val="init"/>
        </dgm:presLayoutVars>
      </dgm:prSet>
      <dgm:spPr/>
    </dgm:pt>
    <dgm:pt modelId="{D8A0FB83-48C1-47A2-BAD8-B30DE9D34580}" type="pres">
      <dgm:prSet presAssocID="{03806D7D-4C8B-41C0-944F-E77C8BF07AF8}" presName="rootComposite1" presStyleCnt="0"/>
      <dgm:spPr/>
    </dgm:pt>
    <dgm:pt modelId="{A7420795-8C0F-4CCE-8155-84FB4C023643}" type="pres">
      <dgm:prSet presAssocID="{03806D7D-4C8B-41C0-944F-E77C8BF07AF8}" presName="rootText1" presStyleLbl="node0" presStyleIdx="0" presStyleCnt="1" custScaleX="203773" custScaleY="163727">
        <dgm:presLayoutVars>
          <dgm:chPref val="3"/>
        </dgm:presLayoutVars>
      </dgm:prSet>
      <dgm:spPr/>
    </dgm:pt>
    <dgm:pt modelId="{00794979-F54C-4B6E-B003-C6B0C8C82024}" type="pres">
      <dgm:prSet presAssocID="{03806D7D-4C8B-41C0-944F-E77C8BF07AF8}" presName="rootConnector1" presStyleLbl="node1" presStyleIdx="0" presStyleCnt="0"/>
      <dgm:spPr/>
    </dgm:pt>
    <dgm:pt modelId="{2CAD8471-34DC-42A8-8403-434ED5025B59}" type="pres">
      <dgm:prSet presAssocID="{03806D7D-4C8B-41C0-944F-E77C8BF07AF8}" presName="hierChild2" presStyleCnt="0"/>
      <dgm:spPr/>
    </dgm:pt>
    <dgm:pt modelId="{88ECB153-4312-462E-A48B-93BBFF41BEF7}" type="pres">
      <dgm:prSet presAssocID="{A602F204-768F-45FB-834A-278BB9A67878}" presName="Name37" presStyleLbl="parChTrans1D2" presStyleIdx="0" presStyleCnt="8"/>
      <dgm:spPr/>
    </dgm:pt>
    <dgm:pt modelId="{79A11337-0C36-47D5-AAD1-4C333F7EBF7E}" type="pres">
      <dgm:prSet presAssocID="{340534BD-DDB6-4720-8350-011279B12308}" presName="hierRoot2" presStyleCnt="0">
        <dgm:presLayoutVars>
          <dgm:hierBranch val="init"/>
        </dgm:presLayoutVars>
      </dgm:prSet>
      <dgm:spPr/>
    </dgm:pt>
    <dgm:pt modelId="{00A78007-5F6A-435F-8EE7-32A65272C843}" type="pres">
      <dgm:prSet presAssocID="{340534BD-DDB6-4720-8350-011279B12308}" presName="rootComposite" presStyleCnt="0"/>
      <dgm:spPr/>
    </dgm:pt>
    <dgm:pt modelId="{3C9F84FD-1BCA-4F66-B956-CE017337D2AE}" type="pres">
      <dgm:prSet presAssocID="{340534BD-DDB6-4720-8350-011279B12308}" presName="rootText" presStyleLbl="node2" presStyleIdx="0" presStyleCnt="3" custScaleX="204553" custScaleY="203943" custLinFactNeighborX="-93827" custLinFactNeighborY="-66244">
        <dgm:presLayoutVars>
          <dgm:chPref val="3"/>
        </dgm:presLayoutVars>
      </dgm:prSet>
      <dgm:spPr/>
    </dgm:pt>
    <dgm:pt modelId="{0B3F530E-41CD-411B-975E-36ED2DA1892B}" type="pres">
      <dgm:prSet presAssocID="{340534BD-DDB6-4720-8350-011279B12308}" presName="rootConnector" presStyleLbl="node2" presStyleIdx="0" presStyleCnt="3"/>
      <dgm:spPr/>
    </dgm:pt>
    <dgm:pt modelId="{19BE2EDD-45EB-4474-B575-9FEAF6E37101}" type="pres">
      <dgm:prSet presAssocID="{340534BD-DDB6-4720-8350-011279B12308}" presName="hierChild4" presStyleCnt="0"/>
      <dgm:spPr/>
    </dgm:pt>
    <dgm:pt modelId="{5E337023-5CD6-470D-BAA0-F998D84FDFE0}" type="pres">
      <dgm:prSet presAssocID="{340534BD-DDB6-4720-8350-011279B12308}" presName="hierChild5" presStyleCnt="0"/>
      <dgm:spPr/>
    </dgm:pt>
    <dgm:pt modelId="{085F721E-2A2D-464B-BF26-4A4C4EF5BD28}" type="pres">
      <dgm:prSet presAssocID="{D648D72E-9E81-4F5F-8C81-1637B464A796}" presName="Name37" presStyleLbl="parChTrans1D2" presStyleIdx="1" presStyleCnt="8"/>
      <dgm:spPr/>
    </dgm:pt>
    <dgm:pt modelId="{44FB2EA7-8849-44C4-A966-C8CED9BA9289}" type="pres">
      <dgm:prSet presAssocID="{08A6A1AD-4DA7-4C43-9765-8A1D258B26F1}" presName="hierRoot2" presStyleCnt="0">
        <dgm:presLayoutVars>
          <dgm:hierBranch val="init"/>
        </dgm:presLayoutVars>
      </dgm:prSet>
      <dgm:spPr/>
    </dgm:pt>
    <dgm:pt modelId="{925DC733-B5E6-4270-B9C1-723A4892FAD6}" type="pres">
      <dgm:prSet presAssocID="{08A6A1AD-4DA7-4C43-9765-8A1D258B26F1}" presName="rootComposite" presStyleCnt="0"/>
      <dgm:spPr/>
    </dgm:pt>
    <dgm:pt modelId="{1AF58856-B5B2-47C3-8BE5-1273D908E3AD}" type="pres">
      <dgm:prSet presAssocID="{08A6A1AD-4DA7-4C43-9765-8A1D258B26F1}" presName="rootText" presStyleLbl="node2" presStyleIdx="1" presStyleCnt="3" custScaleX="232061" custScaleY="197361" custLinFactNeighborX="-3482" custLinFactNeighborY="-60403">
        <dgm:presLayoutVars>
          <dgm:chPref val="3"/>
        </dgm:presLayoutVars>
      </dgm:prSet>
      <dgm:spPr/>
    </dgm:pt>
    <dgm:pt modelId="{08A019B5-E8C5-48EA-ACE7-C2485B89FA5C}" type="pres">
      <dgm:prSet presAssocID="{08A6A1AD-4DA7-4C43-9765-8A1D258B26F1}" presName="rootConnector" presStyleLbl="node2" presStyleIdx="1" presStyleCnt="3"/>
      <dgm:spPr/>
    </dgm:pt>
    <dgm:pt modelId="{D65ECF06-063F-413D-8D37-575C8711FEA6}" type="pres">
      <dgm:prSet presAssocID="{08A6A1AD-4DA7-4C43-9765-8A1D258B26F1}" presName="hierChild4" presStyleCnt="0"/>
      <dgm:spPr/>
    </dgm:pt>
    <dgm:pt modelId="{69AA5CEB-1EC0-4BEA-9CD8-4233898B4EB9}" type="pres">
      <dgm:prSet presAssocID="{08A6A1AD-4DA7-4C43-9765-8A1D258B26F1}" presName="hierChild5" presStyleCnt="0"/>
      <dgm:spPr/>
    </dgm:pt>
    <dgm:pt modelId="{8C3A7A82-7782-40F9-96CE-A6FC61466CFE}" type="pres">
      <dgm:prSet presAssocID="{46A32B74-E953-47DD-A551-43A1040C1497}" presName="Name37" presStyleLbl="parChTrans1D2" presStyleIdx="2" presStyleCnt="8"/>
      <dgm:spPr/>
    </dgm:pt>
    <dgm:pt modelId="{19582ED5-83DD-4077-9FBF-EBA6C9F64A0F}" type="pres">
      <dgm:prSet presAssocID="{89F82AA1-A7EB-40CF-80D5-9DC8DDDF0FDC}" presName="hierRoot2" presStyleCnt="0">
        <dgm:presLayoutVars>
          <dgm:hierBranch val="init"/>
        </dgm:presLayoutVars>
      </dgm:prSet>
      <dgm:spPr/>
    </dgm:pt>
    <dgm:pt modelId="{444809A3-83F8-4C53-A3C6-337E432552F5}" type="pres">
      <dgm:prSet presAssocID="{89F82AA1-A7EB-40CF-80D5-9DC8DDDF0FDC}" presName="rootComposite" presStyleCnt="0"/>
      <dgm:spPr/>
    </dgm:pt>
    <dgm:pt modelId="{3881651E-D46F-4D7F-B0A3-104D08BB6FFA}" type="pres">
      <dgm:prSet presAssocID="{89F82AA1-A7EB-40CF-80D5-9DC8DDDF0FDC}" presName="rootText" presStyleLbl="node2" presStyleIdx="2" presStyleCnt="3" custScaleX="197588" custScaleY="200498" custLinFactX="32641" custLinFactNeighborX="100000" custLinFactNeighborY="-65470">
        <dgm:presLayoutVars>
          <dgm:chPref val="3"/>
        </dgm:presLayoutVars>
      </dgm:prSet>
      <dgm:spPr/>
    </dgm:pt>
    <dgm:pt modelId="{385CE204-E87F-424D-A4F2-B96114D110D3}" type="pres">
      <dgm:prSet presAssocID="{89F82AA1-A7EB-40CF-80D5-9DC8DDDF0FDC}" presName="rootConnector" presStyleLbl="node2" presStyleIdx="2" presStyleCnt="3"/>
      <dgm:spPr/>
    </dgm:pt>
    <dgm:pt modelId="{3E34F329-459A-48D6-9BA6-F3089EC6FD7F}" type="pres">
      <dgm:prSet presAssocID="{89F82AA1-A7EB-40CF-80D5-9DC8DDDF0FDC}" presName="hierChild4" presStyleCnt="0"/>
      <dgm:spPr/>
    </dgm:pt>
    <dgm:pt modelId="{0423570F-3C97-4F0A-8FBC-457DC84EFCF7}" type="pres">
      <dgm:prSet presAssocID="{89F82AA1-A7EB-40CF-80D5-9DC8DDDF0FDC}" presName="hierChild5" presStyleCnt="0"/>
      <dgm:spPr/>
    </dgm:pt>
    <dgm:pt modelId="{36B64A65-F500-43FF-B550-217451DA99BA}" type="pres">
      <dgm:prSet presAssocID="{03806D7D-4C8B-41C0-944F-E77C8BF07AF8}" presName="hierChild3" presStyleCnt="0"/>
      <dgm:spPr/>
    </dgm:pt>
    <dgm:pt modelId="{79CBAB2B-FD68-452B-8173-9161EC709A9E}" type="pres">
      <dgm:prSet presAssocID="{11F1E181-E679-441D-A5FF-9BA6517687DE}" presName="Name111" presStyleLbl="parChTrans1D2" presStyleIdx="3" presStyleCnt="8"/>
      <dgm:spPr/>
    </dgm:pt>
    <dgm:pt modelId="{2D3F2BAF-4F73-4A80-B3BD-F1BF56B6AE80}" type="pres">
      <dgm:prSet presAssocID="{4CE53F45-BA0E-42A1-A879-7E14608C6348}" presName="hierRoot3" presStyleCnt="0">
        <dgm:presLayoutVars>
          <dgm:hierBranch val="init"/>
        </dgm:presLayoutVars>
      </dgm:prSet>
      <dgm:spPr/>
    </dgm:pt>
    <dgm:pt modelId="{A3FDD8FC-C13E-43E2-A9BC-5CC93FD38D71}" type="pres">
      <dgm:prSet presAssocID="{4CE53F45-BA0E-42A1-A879-7E14608C6348}" presName="rootComposite3" presStyleCnt="0"/>
      <dgm:spPr/>
    </dgm:pt>
    <dgm:pt modelId="{93043F27-7579-4DFF-B2D6-FB5D9C685ACF}" type="pres">
      <dgm:prSet presAssocID="{4CE53F45-BA0E-42A1-A879-7E14608C6348}" presName="rootText3" presStyleLbl="asst1" presStyleIdx="0" presStyleCnt="5" custScaleX="191214" custScaleY="148551" custLinFactX="100000" custLinFactY="100000" custLinFactNeighborX="163204" custLinFactNeighborY="185410">
        <dgm:presLayoutVars>
          <dgm:chPref val="3"/>
        </dgm:presLayoutVars>
      </dgm:prSet>
      <dgm:spPr/>
    </dgm:pt>
    <dgm:pt modelId="{89E4C5B6-FDE7-4EF9-8C18-A1BC2677938C}" type="pres">
      <dgm:prSet presAssocID="{4CE53F45-BA0E-42A1-A879-7E14608C6348}" presName="rootConnector3" presStyleLbl="asst1" presStyleIdx="0" presStyleCnt="5"/>
      <dgm:spPr/>
    </dgm:pt>
    <dgm:pt modelId="{8AC1C972-EDEB-4CD6-A0C7-DAA207363471}" type="pres">
      <dgm:prSet presAssocID="{4CE53F45-BA0E-42A1-A879-7E14608C6348}" presName="hierChild6" presStyleCnt="0"/>
      <dgm:spPr/>
    </dgm:pt>
    <dgm:pt modelId="{69164FF2-5B67-4ED3-A4F4-A95E5B7DC1FE}" type="pres">
      <dgm:prSet presAssocID="{4CE53F45-BA0E-42A1-A879-7E14608C6348}" presName="hierChild7" presStyleCnt="0"/>
      <dgm:spPr/>
    </dgm:pt>
    <dgm:pt modelId="{9BB3E3FD-94BE-48D4-8201-3C092A210888}" type="pres">
      <dgm:prSet presAssocID="{19DF6440-7AB6-47D3-8E02-B0B65846159E}" presName="Name111" presStyleLbl="parChTrans1D2" presStyleIdx="4" presStyleCnt="8"/>
      <dgm:spPr/>
    </dgm:pt>
    <dgm:pt modelId="{6EE4F296-9528-4DB2-8728-D1601A7B1B1D}" type="pres">
      <dgm:prSet presAssocID="{ADAFF065-692D-4419-9868-616B41C5EBB4}" presName="hierRoot3" presStyleCnt="0">
        <dgm:presLayoutVars>
          <dgm:hierBranch val="init"/>
        </dgm:presLayoutVars>
      </dgm:prSet>
      <dgm:spPr/>
    </dgm:pt>
    <dgm:pt modelId="{45F89D64-44C5-4FB7-B02F-6B9F73C1D504}" type="pres">
      <dgm:prSet presAssocID="{ADAFF065-692D-4419-9868-616B41C5EBB4}" presName="rootComposite3" presStyleCnt="0"/>
      <dgm:spPr/>
    </dgm:pt>
    <dgm:pt modelId="{CB3F67B4-39E9-4CD6-A90E-A369FDBB338F}" type="pres">
      <dgm:prSet presAssocID="{ADAFF065-692D-4419-9868-616B41C5EBB4}" presName="rootText3" presStyleLbl="asst1" presStyleIdx="1" presStyleCnt="5" custScaleX="190887" custScaleY="104739" custLinFactNeighborX="49884" custLinFactNeighborY="-7142">
        <dgm:presLayoutVars>
          <dgm:chPref val="3"/>
        </dgm:presLayoutVars>
      </dgm:prSet>
      <dgm:spPr/>
    </dgm:pt>
    <dgm:pt modelId="{74FAF0FE-93B3-4645-998D-282D472C7BF7}" type="pres">
      <dgm:prSet presAssocID="{ADAFF065-692D-4419-9868-616B41C5EBB4}" presName="rootConnector3" presStyleLbl="asst1" presStyleIdx="1" presStyleCnt="5"/>
      <dgm:spPr/>
    </dgm:pt>
    <dgm:pt modelId="{9DC5A9E9-83A3-41F3-B6FD-5A3237C7E98D}" type="pres">
      <dgm:prSet presAssocID="{ADAFF065-692D-4419-9868-616B41C5EBB4}" presName="hierChild6" presStyleCnt="0"/>
      <dgm:spPr/>
    </dgm:pt>
    <dgm:pt modelId="{200B5B97-65D0-4998-A7FF-F1E3F60586EB}" type="pres">
      <dgm:prSet presAssocID="{ADAFF065-692D-4419-9868-616B41C5EBB4}" presName="hierChild7" presStyleCnt="0"/>
      <dgm:spPr/>
    </dgm:pt>
    <dgm:pt modelId="{56F9957D-C507-4A47-ADE7-1BEC5992D1F9}" type="pres">
      <dgm:prSet presAssocID="{AB1A4F4C-48E6-4692-B8CC-2537E2021966}" presName="Name111" presStyleLbl="parChTrans1D2" presStyleIdx="5" presStyleCnt="8"/>
      <dgm:spPr/>
    </dgm:pt>
    <dgm:pt modelId="{E796BD24-74BF-4159-9DF3-CE530ECD2DA0}" type="pres">
      <dgm:prSet presAssocID="{8C20F3AF-C63A-47FB-A01B-20EBF568C75C}" presName="hierRoot3" presStyleCnt="0">
        <dgm:presLayoutVars>
          <dgm:hierBranch val="init"/>
        </dgm:presLayoutVars>
      </dgm:prSet>
      <dgm:spPr/>
    </dgm:pt>
    <dgm:pt modelId="{292A4E31-5083-4892-91DC-C16E9C50269B}" type="pres">
      <dgm:prSet presAssocID="{8C20F3AF-C63A-47FB-A01B-20EBF568C75C}" presName="rootComposite3" presStyleCnt="0"/>
      <dgm:spPr/>
    </dgm:pt>
    <dgm:pt modelId="{3EA59633-CAED-4646-9B6E-A65A16FA7B23}" type="pres">
      <dgm:prSet presAssocID="{8C20F3AF-C63A-47FB-A01B-20EBF568C75C}" presName="rootText3" presStyleLbl="asst1" presStyleIdx="2" presStyleCnt="5" custScaleX="190482" custScaleY="157052" custLinFactNeighborX="-65974" custLinFactNeighborY="-69678">
        <dgm:presLayoutVars>
          <dgm:chPref val="3"/>
        </dgm:presLayoutVars>
      </dgm:prSet>
      <dgm:spPr/>
    </dgm:pt>
    <dgm:pt modelId="{15039A44-0FDF-4AEA-B621-408A1E153877}" type="pres">
      <dgm:prSet presAssocID="{8C20F3AF-C63A-47FB-A01B-20EBF568C75C}" presName="rootConnector3" presStyleLbl="asst1" presStyleIdx="2" presStyleCnt="5"/>
      <dgm:spPr/>
    </dgm:pt>
    <dgm:pt modelId="{F0583A21-7DE6-4E31-B632-7D409CD7DDAD}" type="pres">
      <dgm:prSet presAssocID="{8C20F3AF-C63A-47FB-A01B-20EBF568C75C}" presName="hierChild6" presStyleCnt="0"/>
      <dgm:spPr/>
    </dgm:pt>
    <dgm:pt modelId="{3667267A-BDAB-4264-B207-195F4254C197}" type="pres">
      <dgm:prSet presAssocID="{8C20F3AF-C63A-47FB-A01B-20EBF568C75C}" presName="hierChild7" presStyleCnt="0"/>
      <dgm:spPr/>
    </dgm:pt>
    <dgm:pt modelId="{6C6D4F7C-3FD2-4F8D-B383-B9ACA34C249F}" type="pres">
      <dgm:prSet presAssocID="{BF8A57DB-A350-43DC-A5B3-FE3728A463B3}" presName="Name111" presStyleLbl="parChTrans1D2" presStyleIdx="6" presStyleCnt="8"/>
      <dgm:spPr/>
    </dgm:pt>
    <dgm:pt modelId="{7FDAE8AE-8FA8-404E-ABFA-B92F2F7C5AA3}" type="pres">
      <dgm:prSet presAssocID="{2F88E315-12C8-432A-B018-A5E9EEB41C35}" presName="hierRoot3" presStyleCnt="0">
        <dgm:presLayoutVars>
          <dgm:hierBranch val="init"/>
        </dgm:presLayoutVars>
      </dgm:prSet>
      <dgm:spPr/>
    </dgm:pt>
    <dgm:pt modelId="{F7F1AC40-D43E-4F0D-B97E-AD3D796EF946}" type="pres">
      <dgm:prSet presAssocID="{2F88E315-12C8-432A-B018-A5E9EEB41C35}" presName="rootComposite3" presStyleCnt="0"/>
      <dgm:spPr/>
    </dgm:pt>
    <dgm:pt modelId="{092A7214-07C1-470E-A82C-14FE6D59F746}" type="pres">
      <dgm:prSet presAssocID="{2F88E315-12C8-432A-B018-A5E9EEB41C35}" presName="rootText3" presStyleLbl="asst1" presStyleIdx="3" presStyleCnt="5" custScaleX="193722" custScaleY="138412" custLinFactNeighborX="50836" custLinFactNeighborY="-60673">
        <dgm:presLayoutVars>
          <dgm:chPref val="3"/>
        </dgm:presLayoutVars>
      </dgm:prSet>
      <dgm:spPr/>
    </dgm:pt>
    <dgm:pt modelId="{C3DE3A59-CFE6-45B9-B4F4-FC109CD78F9C}" type="pres">
      <dgm:prSet presAssocID="{2F88E315-12C8-432A-B018-A5E9EEB41C35}" presName="rootConnector3" presStyleLbl="asst1" presStyleIdx="3" presStyleCnt="5"/>
      <dgm:spPr/>
    </dgm:pt>
    <dgm:pt modelId="{8F10B2B2-4D65-4D5D-BC46-D51156BAFB8B}" type="pres">
      <dgm:prSet presAssocID="{2F88E315-12C8-432A-B018-A5E9EEB41C35}" presName="hierChild6" presStyleCnt="0"/>
      <dgm:spPr/>
    </dgm:pt>
    <dgm:pt modelId="{78F07F55-E843-4FF0-A79B-31FEC5A41D00}" type="pres">
      <dgm:prSet presAssocID="{2F88E315-12C8-432A-B018-A5E9EEB41C35}" presName="hierChild7" presStyleCnt="0"/>
      <dgm:spPr/>
    </dgm:pt>
    <dgm:pt modelId="{B02D1248-7168-466C-9307-04A2D3D03831}" type="pres">
      <dgm:prSet presAssocID="{E9B3D734-3FAB-441F-8BF8-6C1652AD4531}" presName="Name111" presStyleLbl="parChTrans1D2" presStyleIdx="7" presStyleCnt="8"/>
      <dgm:spPr/>
    </dgm:pt>
    <dgm:pt modelId="{B71EFEE5-AE69-4F11-91B0-1D537DA3691B}" type="pres">
      <dgm:prSet presAssocID="{5CC3361C-3B75-4834-8878-814CFF2E9371}" presName="hierRoot3" presStyleCnt="0">
        <dgm:presLayoutVars>
          <dgm:hierBranch val="init"/>
        </dgm:presLayoutVars>
      </dgm:prSet>
      <dgm:spPr/>
    </dgm:pt>
    <dgm:pt modelId="{007E0DA5-B9CF-4177-93C3-C076BF3BBD14}" type="pres">
      <dgm:prSet presAssocID="{5CC3361C-3B75-4834-8878-814CFF2E9371}" presName="rootComposite3" presStyleCnt="0"/>
      <dgm:spPr/>
    </dgm:pt>
    <dgm:pt modelId="{A8987A01-5976-4B28-BAE5-F22530CC7DB3}" type="pres">
      <dgm:prSet presAssocID="{5CC3361C-3B75-4834-8878-814CFF2E9371}" presName="rootText3" presStyleLbl="asst1" presStyleIdx="4" presStyleCnt="5" custScaleX="190545" custLinFactY="-195031" custLinFactNeighborX="-65731" custLinFactNeighborY="-200000">
        <dgm:presLayoutVars>
          <dgm:chPref val="3"/>
        </dgm:presLayoutVars>
      </dgm:prSet>
      <dgm:spPr/>
    </dgm:pt>
    <dgm:pt modelId="{5F6C3716-A748-4859-ACD4-E0B46BF75F45}" type="pres">
      <dgm:prSet presAssocID="{5CC3361C-3B75-4834-8878-814CFF2E9371}" presName="rootConnector3" presStyleLbl="asst1" presStyleIdx="4" presStyleCnt="5"/>
      <dgm:spPr/>
    </dgm:pt>
    <dgm:pt modelId="{061B8687-DF35-4A85-B8B9-9F5B9C47509F}" type="pres">
      <dgm:prSet presAssocID="{5CC3361C-3B75-4834-8878-814CFF2E9371}" presName="hierChild6" presStyleCnt="0"/>
      <dgm:spPr/>
    </dgm:pt>
    <dgm:pt modelId="{9FB73122-B2F1-439A-BC22-0CD5D42338EB}" type="pres">
      <dgm:prSet presAssocID="{5CC3361C-3B75-4834-8878-814CFF2E9371}" presName="hierChild7" presStyleCnt="0"/>
      <dgm:spPr/>
    </dgm:pt>
  </dgm:ptLst>
  <dgm:cxnLst>
    <dgm:cxn modelId="{23F72201-1918-4AB1-8576-E624FE3D601F}" type="presOf" srcId="{03806D7D-4C8B-41C0-944F-E77C8BF07AF8}" destId="{00794979-F54C-4B6E-B003-C6B0C8C82024}" srcOrd="1" destOrd="0" presId="urn:microsoft.com/office/officeart/2005/8/layout/orgChart1"/>
    <dgm:cxn modelId="{860A9804-BF76-4591-9125-5C207020D54C}" type="presOf" srcId="{2F88E315-12C8-432A-B018-A5E9EEB41C35}" destId="{092A7214-07C1-470E-A82C-14FE6D59F746}" srcOrd="0" destOrd="0" presId="urn:microsoft.com/office/officeart/2005/8/layout/orgChart1"/>
    <dgm:cxn modelId="{05113907-07A8-4869-9500-2A38D9EF47E5}" type="presOf" srcId="{629E6B8E-9A17-4F0F-BFE5-67FFEC1860C7}" destId="{0D98C880-34C9-4298-8AD9-6B90E96FB047}" srcOrd="0" destOrd="0" presId="urn:microsoft.com/office/officeart/2005/8/layout/orgChart1"/>
    <dgm:cxn modelId="{683F6319-EE56-487D-A259-53B2E58DF06F}" srcId="{03806D7D-4C8B-41C0-944F-E77C8BF07AF8}" destId="{08A6A1AD-4DA7-4C43-9765-8A1D258B26F1}" srcOrd="2" destOrd="0" parTransId="{D648D72E-9E81-4F5F-8C81-1637B464A796}" sibTransId="{CE487F1D-0E20-44F8-AC29-9EC48B23B442}"/>
    <dgm:cxn modelId="{E72E2823-4279-4F8F-9BF1-609814B63661}" type="presOf" srcId="{89F82AA1-A7EB-40CF-80D5-9DC8DDDF0FDC}" destId="{385CE204-E87F-424D-A4F2-B96114D110D3}" srcOrd="1" destOrd="0" presId="urn:microsoft.com/office/officeart/2005/8/layout/orgChart1"/>
    <dgm:cxn modelId="{5C96C426-4F70-46D9-8688-92BAC08EB9D5}" srcId="{03806D7D-4C8B-41C0-944F-E77C8BF07AF8}" destId="{4CE53F45-BA0E-42A1-A879-7E14608C6348}" srcOrd="0" destOrd="0" parTransId="{11F1E181-E679-441D-A5FF-9BA6517687DE}" sibTransId="{BAA8C79E-0CE4-4C8A-8426-F6106F7B1FC1}"/>
    <dgm:cxn modelId="{040D292C-0404-44A1-8958-564F33B05A50}" srcId="{03806D7D-4C8B-41C0-944F-E77C8BF07AF8}" destId="{2F88E315-12C8-432A-B018-A5E9EEB41C35}" srcOrd="6" destOrd="0" parTransId="{BF8A57DB-A350-43DC-A5B3-FE3728A463B3}" sibTransId="{1DDBAC46-EBB8-40A2-8072-15361AB60277}"/>
    <dgm:cxn modelId="{CF45D933-56B7-48A7-A6BF-2CC2A2B025B3}" srcId="{03806D7D-4C8B-41C0-944F-E77C8BF07AF8}" destId="{89F82AA1-A7EB-40CF-80D5-9DC8DDDF0FDC}" srcOrd="3" destOrd="0" parTransId="{46A32B74-E953-47DD-A551-43A1040C1497}" sibTransId="{DCA6B867-B7D8-4594-8BC0-532F0ED8B02E}"/>
    <dgm:cxn modelId="{C7F3533D-4DE7-4E50-AE3D-F2BD09FC4A42}" type="presOf" srcId="{D648D72E-9E81-4F5F-8C81-1637B464A796}" destId="{085F721E-2A2D-464B-BF26-4A4C4EF5BD28}" srcOrd="0" destOrd="0" presId="urn:microsoft.com/office/officeart/2005/8/layout/orgChart1"/>
    <dgm:cxn modelId="{1714943F-3B48-4F15-BF66-43B4AF638FFF}" type="presOf" srcId="{BF8A57DB-A350-43DC-A5B3-FE3728A463B3}" destId="{6C6D4F7C-3FD2-4F8D-B383-B9ACA34C249F}" srcOrd="0" destOrd="0" presId="urn:microsoft.com/office/officeart/2005/8/layout/orgChart1"/>
    <dgm:cxn modelId="{00964440-8399-4C5A-A2C8-8512322B6956}" type="presOf" srcId="{4CE53F45-BA0E-42A1-A879-7E14608C6348}" destId="{93043F27-7579-4DFF-B2D6-FB5D9C685ACF}" srcOrd="0" destOrd="0" presId="urn:microsoft.com/office/officeart/2005/8/layout/orgChart1"/>
    <dgm:cxn modelId="{1E107A5E-05FF-46FB-8B49-FE03AF407A12}" type="presOf" srcId="{8C20F3AF-C63A-47FB-A01B-20EBF568C75C}" destId="{15039A44-0FDF-4AEA-B621-408A1E153877}" srcOrd="1" destOrd="0" presId="urn:microsoft.com/office/officeart/2005/8/layout/orgChart1"/>
    <dgm:cxn modelId="{7C729E63-64BC-4939-A1AD-B3950301C1F1}" type="presOf" srcId="{4CE53F45-BA0E-42A1-A879-7E14608C6348}" destId="{89E4C5B6-FDE7-4EF9-8C18-A1BC2677938C}" srcOrd="1" destOrd="0" presId="urn:microsoft.com/office/officeart/2005/8/layout/orgChart1"/>
    <dgm:cxn modelId="{BB1A2265-3621-4DBB-9E63-D81524244B97}" type="presOf" srcId="{19DF6440-7AB6-47D3-8E02-B0B65846159E}" destId="{9BB3E3FD-94BE-48D4-8201-3C092A210888}" srcOrd="0" destOrd="0" presId="urn:microsoft.com/office/officeart/2005/8/layout/orgChart1"/>
    <dgm:cxn modelId="{572F6E6F-6608-47DF-88C1-62816CE5455C}" type="presOf" srcId="{89F82AA1-A7EB-40CF-80D5-9DC8DDDF0FDC}" destId="{3881651E-D46F-4D7F-B0A3-104D08BB6FFA}" srcOrd="0" destOrd="0" presId="urn:microsoft.com/office/officeart/2005/8/layout/orgChart1"/>
    <dgm:cxn modelId="{E6D86470-4157-4C78-A8AE-B5EB7DA44BD7}" type="presOf" srcId="{46A32B74-E953-47DD-A551-43A1040C1497}" destId="{8C3A7A82-7782-40F9-96CE-A6FC61466CFE}" srcOrd="0" destOrd="0" presId="urn:microsoft.com/office/officeart/2005/8/layout/orgChart1"/>
    <dgm:cxn modelId="{621AE475-5A9F-46FE-A9E4-7D50CDA8DC9F}" type="presOf" srcId="{E9B3D734-3FAB-441F-8BF8-6C1652AD4531}" destId="{B02D1248-7168-466C-9307-04A2D3D03831}" srcOrd="0" destOrd="0" presId="urn:microsoft.com/office/officeart/2005/8/layout/orgChart1"/>
    <dgm:cxn modelId="{7E11E178-35B6-4AB5-B94E-260AE4F8B136}" type="presOf" srcId="{340534BD-DDB6-4720-8350-011279B12308}" destId="{3C9F84FD-1BCA-4F66-B956-CE017337D2AE}" srcOrd="0" destOrd="0" presId="urn:microsoft.com/office/officeart/2005/8/layout/orgChart1"/>
    <dgm:cxn modelId="{E9DCFE78-464A-49C3-A098-080E9C6B5F2C}" type="presOf" srcId="{03806D7D-4C8B-41C0-944F-E77C8BF07AF8}" destId="{A7420795-8C0F-4CCE-8155-84FB4C023643}" srcOrd="0" destOrd="0" presId="urn:microsoft.com/office/officeart/2005/8/layout/orgChart1"/>
    <dgm:cxn modelId="{A9F7617C-6E07-4660-91FC-6AF1FD881FF5}" srcId="{03806D7D-4C8B-41C0-944F-E77C8BF07AF8}" destId="{ADAFF065-692D-4419-9868-616B41C5EBB4}" srcOrd="4" destOrd="0" parTransId="{19DF6440-7AB6-47D3-8E02-B0B65846159E}" sibTransId="{56B0EB82-721F-41ED-A854-C0B36DF0A518}"/>
    <dgm:cxn modelId="{6B83647F-4F64-4803-B6C9-8C8D6D6B13B1}" srcId="{03806D7D-4C8B-41C0-944F-E77C8BF07AF8}" destId="{5CC3361C-3B75-4834-8878-814CFF2E9371}" srcOrd="7" destOrd="0" parTransId="{E9B3D734-3FAB-441F-8BF8-6C1652AD4531}" sibTransId="{345E8E85-3830-44E3-AFAA-D187517CDC6F}"/>
    <dgm:cxn modelId="{7DBF6F7F-DD0F-437F-AF11-C6E832D62500}" type="presOf" srcId="{08A6A1AD-4DA7-4C43-9765-8A1D258B26F1}" destId="{08A019B5-E8C5-48EA-ACE7-C2485B89FA5C}" srcOrd="1" destOrd="0" presId="urn:microsoft.com/office/officeart/2005/8/layout/orgChart1"/>
    <dgm:cxn modelId="{29C1BA93-D178-4C7F-BDF1-6998B893C42C}" srcId="{03806D7D-4C8B-41C0-944F-E77C8BF07AF8}" destId="{340534BD-DDB6-4720-8350-011279B12308}" srcOrd="1" destOrd="0" parTransId="{A602F204-768F-45FB-834A-278BB9A67878}" sibTransId="{044287A1-3B89-469B-8A39-836A02014B76}"/>
    <dgm:cxn modelId="{54EC6895-4A6D-419A-AEBE-F079D034E9AF}" srcId="{03806D7D-4C8B-41C0-944F-E77C8BF07AF8}" destId="{8C20F3AF-C63A-47FB-A01B-20EBF568C75C}" srcOrd="5" destOrd="0" parTransId="{AB1A4F4C-48E6-4692-B8CC-2537E2021966}" sibTransId="{F4535C0E-1732-4B6A-83C1-E52E0ABE11B6}"/>
    <dgm:cxn modelId="{7E3EF099-7C55-4047-9339-388FDFDCB60F}" type="presOf" srcId="{AB1A4F4C-48E6-4692-B8CC-2537E2021966}" destId="{56F9957D-C507-4A47-ADE7-1BEC5992D1F9}" srcOrd="0" destOrd="0" presId="urn:microsoft.com/office/officeart/2005/8/layout/orgChart1"/>
    <dgm:cxn modelId="{8E08C7B8-B17C-441F-8BBD-EBEBE928376D}" type="presOf" srcId="{ADAFF065-692D-4419-9868-616B41C5EBB4}" destId="{74FAF0FE-93B3-4645-998D-282D472C7BF7}" srcOrd="1" destOrd="0" presId="urn:microsoft.com/office/officeart/2005/8/layout/orgChart1"/>
    <dgm:cxn modelId="{B81E31BA-B360-4FE1-A3BE-65FB1C48C123}" type="presOf" srcId="{2F88E315-12C8-432A-B018-A5E9EEB41C35}" destId="{C3DE3A59-CFE6-45B9-B4F4-FC109CD78F9C}" srcOrd="1" destOrd="0" presId="urn:microsoft.com/office/officeart/2005/8/layout/orgChart1"/>
    <dgm:cxn modelId="{CC2A11C1-DC5D-4CE3-B84E-F1BD007E0770}" type="presOf" srcId="{340534BD-DDB6-4720-8350-011279B12308}" destId="{0B3F530E-41CD-411B-975E-36ED2DA1892B}" srcOrd="1" destOrd="0" presId="urn:microsoft.com/office/officeart/2005/8/layout/orgChart1"/>
    <dgm:cxn modelId="{DE0BD0CD-C9F3-4FED-8859-6E200E2B88A1}" type="presOf" srcId="{11F1E181-E679-441D-A5FF-9BA6517687DE}" destId="{79CBAB2B-FD68-452B-8173-9161EC709A9E}" srcOrd="0" destOrd="0" presId="urn:microsoft.com/office/officeart/2005/8/layout/orgChart1"/>
    <dgm:cxn modelId="{9E04A9D6-463B-4798-A086-02E2F9ED3C5D}" type="presOf" srcId="{8C20F3AF-C63A-47FB-A01B-20EBF568C75C}" destId="{3EA59633-CAED-4646-9B6E-A65A16FA7B23}" srcOrd="0" destOrd="0" presId="urn:microsoft.com/office/officeart/2005/8/layout/orgChart1"/>
    <dgm:cxn modelId="{EE47C8E5-2BAD-4C56-A1A3-220B68DC9C81}" srcId="{629E6B8E-9A17-4F0F-BFE5-67FFEC1860C7}" destId="{03806D7D-4C8B-41C0-944F-E77C8BF07AF8}" srcOrd="0" destOrd="0" parTransId="{09CC751F-E3A1-415E-88F6-228A3D4AD0F5}" sibTransId="{6DBCF467-57CC-4C58-A577-9A38167379A1}"/>
    <dgm:cxn modelId="{F2C3FCEE-91A5-4F08-BB33-BA4F1DFF0ABE}" type="presOf" srcId="{ADAFF065-692D-4419-9868-616B41C5EBB4}" destId="{CB3F67B4-39E9-4CD6-A90E-A369FDBB338F}" srcOrd="0" destOrd="0" presId="urn:microsoft.com/office/officeart/2005/8/layout/orgChart1"/>
    <dgm:cxn modelId="{1B35FEF2-231E-40F1-BE04-11F17198FDEA}" type="presOf" srcId="{5CC3361C-3B75-4834-8878-814CFF2E9371}" destId="{5F6C3716-A748-4859-ACD4-E0B46BF75F45}" srcOrd="1" destOrd="0" presId="urn:microsoft.com/office/officeart/2005/8/layout/orgChart1"/>
    <dgm:cxn modelId="{9C52C7FB-43E1-4A79-9B0C-EE70B250BF8C}" type="presOf" srcId="{A602F204-768F-45FB-834A-278BB9A67878}" destId="{88ECB153-4312-462E-A48B-93BBFF41BEF7}" srcOrd="0" destOrd="0" presId="urn:microsoft.com/office/officeart/2005/8/layout/orgChart1"/>
    <dgm:cxn modelId="{F17ACEFB-72B3-4396-912E-C61D92674B47}" type="presOf" srcId="{08A6A1AD-4DA7-4C43-9765-8A1D258B26F1}" destId="{1AF58856-B5B2-47C3-8BE5-1273D908E3AD}" srcOrd="0" destOrd="0" presId="urn:microsoft.com/office/officeart/2005/8/layout/orgChart1"/>
    <dgm:cxn modelId="{734D00FC-2108-4BD0-A055-02349FA62503}" type="presOf" srcId="{5CC3361C-3B75-4834-8878-814CFF2E9371}" destId="{A8987A01-5976-4B28-BAE5-F22530CC7DB3}" srcOrd="0" destOrd="0" presId="urn:microsoft.com/office/officeart/2005/8/layout/orgChart1"/>
    <dgm:cxn modelId="{BE8CA593-DBB8-43B4-A5FC-D48E0628B076}" type="presParOf" srcId="{0D98C880-34C9-4298-8AD9-6B90E96FB047}" destId="{2571D6F6-CB9A-4887-AFBD-4B4A950622F9}" srcOrd="0" destOrd="0" presId="urn:microsoft.com/office/officeart/2005/8/layout/orgChart1"/>
    <dgm:cxn modelId="{59918357-2A2B-463F-A79C-44493AE4D21A}" type="presParOf" srcId="{2571D6F6-CB9A-4887-AFBD-4B4A950622F9}" destId="{D8A0FB83-48C1-47A2-BAD8-B30DE9D34580}" srcOrd="0" destOrd="0" presId="urn:microsoft.com/office/officeart/2005/8/layout/orgChart1"/>
    <dgm:cxn modelId="{76057B7A-A8A0-4722-820F-DB595E7FD92E}" type="presParOf" srcId="{D8A0FB83-48C1-47A2-BAD8-B30DE9D34580}" destId="{A7420795-8C0F-4CCE-8155-84FB4C023643}" srcOrd="0" destOrd="0" presId="urn:microsoft.com/office/officeart/2005/8/layout/orgChart1"/>
    <dgm:cxn modelId="{30AD347E-134D-4142-8F47-A3E23B35C3FE}" type="presParOf" srcId="{D8A0FB83-48C1-47A2-BAD8-B30DE9D34580}" destId="{00794979-F54C-4B6E-B003-C6B0C8C82024}" srcOrd="1" destOrd="0" presId="urn:microsoft.com/office/officeart/2005/8/layout/orgChart1"/>
    <dgm:cxn modelId="{30CC385A-25A9-43B9-B0D5-ABDAB1F17319}" type="presParOf" srcId="{2571D6F6-CB9A-4887-AFBD-4B4A950622F9}" destId="{2CAD8471-34DC-42A8-8403-434ED5025B59}" srcOrd="1" destOrd="0" presId="urn:microsoft.com/office/officeart/2005/8/layout/orgChart1"/>
    <dgm:cxn modelId="{3E6FF232-6FA9-4DAC-9422-0AC19748D330}" type="presParOf" srcId="{2CAD8471-34DC-42A8-8403-434ED5025B59}" destId="{88ECB153-4312-462E-A48B-93BBFF41BEF7}" srcOrd="0" destOrd="0" presId="urn:microsoft.com/office/officeart/2005/8/layout/orgChart1"/>
    <dgm:cxn modelId="{78CD8843-428E-4808-B713-4243809AF75B}" type="presParOf" srcId="{2CAD8471-34DC-42A8-8403-434ED5025B59}" destId="{79A11337-0C36-47D5-AAD1-4C333F7EBF7E}" srcOrd="1" destOrd="0" presId="urn:microsoft.com/office/officeart/2005/8/layout/orgChart1"/>
    <dgm:cxn modelId="{FF1E10CE-7834-48E2-A2F7-0B6FCE91DAED}" type="presParOf" srcId="{79A11337-0C36-47D5-AAD1-4C333F7EBF7E}" destId="{00A78007-5F6A-435F-8EE7-32A65272C843}" srcOrd="0" destOrd="0" presId="urn:microsoft.com/office/officeart/2005/8/layout/orgChart1"/>
    <dgm:cxn modelId="{8F9C0B82-012B-4D62-BC54-0B79A1BD482A}" type="presParOf" srcId="{00A78007-5F6A-435F-8EE7-32A65272C843}" destId="{3C9F84FD-1BCA-4F66-B956-CE017337D2AE}" srcOrd="0" destOrd="0" presId="urn:microsoft.com/office/officeart/2005/8/layout/orgChart1"/>
    <dgm:cxn modelId="{852B8D2E-C8B7-4FED-BDCD-60FB19796F50}" type="presParOf" srcId="{00A78007-5F6A-435F-8EE7-32A65272C843}" destId="{0B3F530E-41CD-411B-975E-36ED2DA1892B}" srcOrd="1" destOrd="0" presId="urn:microsoft.com/office/officeart/2005/8/layout/orgChart1"/>
    <dgm:cxn modelId="{8CD9A33D-1E11-4F5B-9C90-9C8FE154A5EC}" type="presParOf" srcId="{79A11337-0C36-47D5-AAD1-4C333F7EBF7E}" destId="{19BE2EDD-45EB-4474-B575-9FEAF6E37101}" srcOrd="1" destOrd="0" presId="urn:microsoft.com/office/officeart/2005/8/layout/orgChart1"/>
    <dgm:cxn modelId="{FA764349-7245-4F20-BBA8-49DE4F2F258C}" type="presParOf" srcId="{79A11337-0C36-47D5-AAD1-4C333F7EBF7E}" destId="{5E337023-5CD6-470D-BAA0-F998D84FDFE0}" srcOrd="2" destOrd="0" presId="urn:microsoft.com/office/officeart/2005/8/layout/orgChart1"/>
    <dgm:cxn modelId="{120E52D0-98AE-4A0E-9EEB-F9F6468D5058}" type="presParOf" srcId="{2CAD8471-34DC-42A8-8403-434ED5025B59}" destId="{085F721E-2A2D-464B-BF26-4A4C4EF5BD28}" srcOrd="2" destOrd="0" presId="urn:microsoft.com/office/officeart/2005/8/layout/orgChart1"/>
    <dgm:cxn modelId="{540B3521-1148-4584-AFA5-E8385ED7C026}" type="presParOf" srcId="{2CAD8471-34DC-42A8-8403-434ED5025B59}" destId="{44FB2EA7-8849-44C4-A966-C8CED9BA9289}" srcOrd="3" destOrd="0" presId="urn:microsoft.com/office/officeart/2005/8/layout/orgChart1"/>
    <dgm:cxn modelId="{C5352F8D-2DD9-49D9-80A8-CEAA303A5CBF}" type="presParOf" srcId="{44FB2EA7-8849-44C4-A966-C8CED9BA9289}" destId="{925DC733-B5E6-4270-B9C1-723A4892FAD6}" srcOrd="0" destOrd="0" presId="urn:microsoft.com/office/officeart/2005/8/layout/orgChart1"/>
    <dgm:cxn modelId="{6934E237-0CDE-4BBE-B7BB-9903444A2222}" type="presParOf" srcId="{925DC733-B5E6-4270-B9C1-723A4892FAD6}" destId="{1AF58856-B5B2-47C3-8BE5-1273D908E3AD}" srcOrd="0" destOrd="0" presId="urn:microsoft.com/office/officeart/2005/8/layout/orgChart1"/>
    <dgm:cxn modelId="{4509EC36-CB72-4167-B590-C1A3A5874408}" type="presParOf" srcId="{925DC733-B5E6-4270-B9C1-723A4892FAD6}" destId="{08A019B5-E8C5-48EA-ACE7-C2485B89FA5C}" srcOrd="1" destOrd="0" presId="urn:microsoft.com/office/officeart/2005/8/layout/orgChart1"/>
    <dgm:cxn modelId="{65F0E57D-6B4B-4D0A-B7AD-DEAEFC1E044A}" type="presParOf" srcId="{44FB2EA7-8849-44C4-A966-C8CED9BA9289}" destId="{D65ECF06-063F-413D-8D37-575C8711FEA6}" srcOrd="1" destOrd="0" presId="urn:microsoft.com/office/officeart/2005/8/layout/orgChart1"/>
    <dgm:cxn modelId="{76EE2634-D953-4D09-905B-3D3C4D404758}" type="presParOf" srcId="{44FB2EA7-8849-44C4-A966-C8CED9BA9289}" destId="{69AA5CEB-1EC0-4BEA-9CD8-4233898B4EB9}" srcOrd="2" destOrd="0" presId="urn:microsoft.com/office/officeart/2005/8/layout/orgChart1"/>
    <dgm:cxn modelId="{EDB22DB5-CC9C-452C-B630-663AA34AC39A}" type="presParOf" srcId="{2CAD8471-34DC-42A8-8403-434ED5025B59}" destId="{8C3A7A82-7782-40F9-96CE-A6FC61466CFE}" srcOrd="4" destOrd="0" presId="urn:microsoft.com/office/officeart/2005/8/layout/orgChart1"/>
    <dgm:cxn modelId="{C89E5248-DA46-4C1E-A893-CD3783078862}" type="presParOf" srcId="{2CAD8471-34DC-42A8-8403-434ED5025B59}" destId="{19582ED5-83DD-4077-9FBF-EBA6C9F64A0F}" srcOrd="5" destOrd="0" presId="urn:microsoft.com/office/officeart/2005/8/layout/orgChart1"/>
    <dgm:cxn modelId="{F1DDDBB6-50DB-4ACF-825B-E7F1AC798A18}" type="presParOf" srcId="{19582ED5-83DD-4077-9FBF-EBA6C9F64A0F}" destId="{444809A3-83F8-4C53-A3C6-337E432552F5}" srcOrd="0" destOrd="0" presId="urn:microsoft.com/office/officeart/2005/8/layout/orgChart1"/>
    <dgm:cxn modelId="{422AFB52-6ADB-4A10-B940-4DF6B3E7DF2A}" type="presParOf" srcId="{444809A3-83F8-4C53-A3C6-337E432552F5}" destId="{3881651E-D46F-4D7F-B0A3-104D08BB6FFA}" srcOrd="0" destOrd="0" presId="urn:microsoft.com/office/officeart/2005/8/layout/orgChart1"/>
    <dgm:cxn modelId="{F9939F2A-A7D8-479A-80F9-7157F304621A}" type="presParOf" srcId="{444809A3-83F8-4C53-A3C6-337E432552F5}" destId="{385CE204-E87F-424D-A4F2-B96114D110D3}" srcOrd="1" destOrd="0" presId="urn:microsoft.com/office/officeart/2005/8/layout/orgChart1"/>
    <dgm:cxn modelId="{F3BF8E52-40D6-45CF-9145-74EFAA9BE311}" type="presParOf" srcId="{19582ED5-83DD-4077-9FBF-EBA6C9F64A0F}" destId="{3E34F329-459A-48D6-9BA6-F3089EC6FD7F}" srcOrd="1" destOrd="0" presId="urn:microsoft.com/office/officeart/2005/8/layout/orgChart1"/>
    <dgm:cxn modelId="{37127160-EDFD-4248-84EC-E990C414075D}" type="presParOf" srcId="{19582ED5-83DD-4077-9FBF-EBA6C9F64A0F}" destId="{0423570F-3C97-4F0A-8FBC-457DC84EFCF7}" srcOrd="2" destOrd="0" presId="urn:microsoft.com/office/officeart/2005/8/layout/orgChart1"/>
    <dgm:cxn modelId="{8AD15771-1F30-4555-BDDB-A14ADAA558CA}" type="presParOf" srcId="{2571D6F6-CB9A-4887-AFBD-4B4A950622F9}" destId="{36B64A65-F500-43FF-B550-217451DA99BA}" srcOrd="2" destOrd="0" presId="urn:microsoft.com/office/officeart/2005/8/layout/orgChart1"/>
    <dgm:cxn modelId="{0A65C715-9B75-4AF8-94F7-9234BC49E86F}" type="presParOf" srcId="{36B64A65-F500-43FF-B550-217451DA99BA}" destId="{79CBAB2B-FD68-452B-8173-9161EC709A9E}" srcOrd="0" destOrd="0" presId="urn:microsoft.com/office/officeart/2005/8/layout/orgChart1"/>
    <dgm:cxn modelId="{00D48D3F-B169-4087-BA4F-3ECC65E490D5}" type="presParOf" srcId="{36B64A65-F500-43FF-B550-217451DA99BA}" destId="{2D3F2BAF-4F73-4A80-B3BD-F1BF56B6AE80}" srcOrd="1" destOrd="0" presId="urn:microsoft.com/office/officeart/2005/8/layout/orgChart1"/>
    <dgm:cxn modelId="{ACFB7A02-8647-40C9-897A-3449FFE02A96}" type="presParOf" srcId="{2D3F2BAF-4F73-4A80-B3BD-F1BF56B6AE80}" destId="{A3FDD8FC-C13E-43E2-A9BC-5CC93FD38D71}" srcOrd="0" destOrd="0" presId="urn:microsoft.com/office/officeart/2005/8/layout/orgChart1"/>
    <dgm:cxn modelId="{36B2BD3A-1BC3-4D28-B02B-CB6BD180F32F}" type="presParOf" srcId="{A3FDD8FC-C13E-43E2-A9BC-5CC93FD38D71}" destId="{93043F27-7579-4DFF-B2D6-FB5D9C685ACF}" srcOrd="0" destOrd="0" presId="urn:microsoft.com/office/officeart/2005/8/layout/orgChart1"/>
    <dgm:cxn modelId="{4CF611C4-E894-40A9-8115-34AB860C9D2D}" type="presParOf" srcId="{A3FDD8FC-C13E-43E2-A9BC-5CC93FD38D71}" destId="{89E4C5B6-FDE7-4EF9-8C18-A1BC2677938C}" srcOrd="1" destOrd="0" presId="urn:microsoft.com/office/officeart/2005/8/layout/orgChart1"/>
    <dgm:cxn modelId="{89395742-1182-4FE2-A3FB-42BA8CCC886A}" type="presParOf" srcId="{2D3F2BAF-4F73-4A80-B3BD-F1BF56B6AE80}" destId="{8AC1C972-EDEB-4CD6-A0C7-DAA207363471}" srcOrd="1" destOrd="0" presId="urn:microsoft.com/office/officeart/2005/8/layout/orgChart1"/>
    <dgm:cxn modelId="{3F49B634-6AC2-416D-9287-F132E942DA40}" type="presParOf" srcId="{2D3F2BAF-4F73-4A80-B3BD-F1BF56B6AE80}" destId="{69164FF2-5B67-4ED3-A4F4-A95E5B7DC1FE}" srcOrd="2" destOrd="0" presId="urn:microsoft.com/office/officeart/2005/8/layout/orgChart1"/>
    <dgm:cxn modelId="{12C74751-129A-4800-9FE3-91F900B0998D}" type="presParOf" srcId="{36B64A65-F500-43FF-B550-217451DA99BA}" destId="{9BB3E3FD-94BE-48D4-8201-3C092A210888}" srcOrd="2" destOrd="0" presId="urn:microsoft.com/office/officeart/2005/8/layout/orgChart1"/>
    <dgm:cxn modelId="{23C8EB3A-C197-471C-8E9B-0D5B7266A1CA}" type="presParOf" srcId="{36B64A65-F500-43FF-B550-217451DA99BA}" destId="{6EE4F296-9528-4DB2-8728-D1601A7B1B1D}" srcOrd="3" destOrd="0" presId="urn:microsoft.com/office/officeart/2005/8/layout/orgChart1"/>
    <dgm:cxn modelId="{0683CE9B-0713-46D9-8544-47D2FDC89428}" type="presParOf" srcId="{6EE4F296-9528-4DB2-8728-D1601A7B1B1D}" destId="{45F89D64-44C5-4FB7-B02F-6B9F73C1D504}" srcOrd="0" destOrd="0" presId="urn:microsoft.com/office/officeart/2005/8/layout/orgChart1"/>
    <dgm:cxn modelId="{E7E96595-C7E4-4909-AF73-6DB778A01D5E}" type="presParOf" srcId="{45F89D64-44C5-4FB7-B02F-6B9F73C1D504}" destId="{CB3F67B4-39E9-4CD6-A90E-A369FDBB338F}" srcOrd="0" destOrd="0" presId="urn:microsoft.com/office/officeart/2005/8/layout/orgChart1"/>
    <dgm:cxn modelId="{B8D6B6DC-9963-405F-85A5-315D1E8258C2}" type="presParOf" srcId="{45F89D64-44C5-4FB7-B02F-6B9F73C1D504}" destId="{74FAF0FE-93B3-4645-998D-282D472C7BF7}" srcOrd="1" destOrd="0" presId="urn:microsoft.com/office/officeart/2005/8/layout/orgChart1"/>
    <dgm:cxn modelId="{E87DDD71-C022-45F0-8E76-6D9F1A39230C}" type="presParOf" srcId="{6EE4F296-9528-4DB2-8728-D1601A7B1B1D}" destId="{9DC5A9E9-83A3-41F3-B6FD-5A3237C7E98D}" srcOrd="1" destOrd="0" presId="urn:microsoft.com/office/officeart/2005/8/layout/orgChart1"/>
    <dgm:cxn modelId="{075F1E00-46E0-4C51-94A7-30760104095D}" type="presParOf" srcId="{6EE4F296-9528-4DB2-8728-D1601A7B1B1D}" destId="{200B5B97-65D0-4998-A7FF-F1E3F60586EB}" srcOrd="2" destOrd="0" presId="urn:microsoft.com/office/officeart/2005/8/layout/orgChart1"/>
    <dgm:cxn modelId="{7B0E6ADA-B927-4DE1-B12C-FD4B0CFBA45F}" type="presParOf" srcId="{36B64A65-F500-43FF-B550-217451DA99BA}" destId="{56F9957D-C507-4A47-ADE7-1BEC5992D1F9}" srcOrd="4" destOrd="0" presId="urn:microsoft.com/office/officeart/2005/8/layout/orgChart1"/>
    <dgm:cxn modelId="{F93F8FB3-F90A-4F32-B3B8-56E16EB030DA}" type="presParOf" srcId="{36B64A65-F500-43FF-B550-217451DA99BA}" destId="{E796BD24-74BF-4159-9DF3-CE530ECD2DA0}" srcOrd="5" destOrd="0" presId="urn:microsoft.com/office/officeart/2005/8/layout/orgChart1"/>
    <dgm:cxn modelId="{E38E648E-7F84-4889-BA6B-C4AB7804E3E8}" type="presParOf" srcId="{E796BD24-74BF-4159-9DF3-CE530ECD2DA0}" destId="{292A4E31-5083-4892-91DC-C16E9C50269B}" srcOrd="0" destOrd="0" presId="urn:microsoft.com/office/officeart/2005/8/layout/orgChart1"/>
    <dgm:cxn modelId="{759A3AA5-3AD8-4172-A4E1-35A77172949E}" type="presParOf" srcId="{292A4E31-5083-4892-91DC-C16E9C50269B}" destId="{3EA59633-CAED-4646-9B6E-A65A16FA7B23}" srcOrd="0" destOrd="0" presId="urn:microsoft.com/office/officeart/2005/8/layout/orgChart1"/>
    <dgm:cxn modelId="{9C33D35D-74AA-4B22-9248-CBB1254F9820}" type="presParOf" srcId="{292A4E31-5083-4892-91DC-C16E9C50269B}" destId="{15039A44-0FDF-4AEA-B621-408A1E153877}" srcOrd="1" destOrd="0" presId="urn:microsoft.com/office/officeart/2005/8/layout/orgChart1"/>
    <dgm:cxn modelId="{4AD03124-3A30-4359-B077-44253F2D19D5}" type="presParOf" srcId="{E796BD24-74BF-4159-9DF3-CE530ECD2DA0}" destId="{F0583A21-7DE6-4E31-B632-7D409CD7DDAD}" srcOrd="1" destOrd="0" presId="urn:microsoft.com/office/officeart/2005/8/layout/orgChart1"/>
    <dgm:cxn modelId="{D0C18C8A-11A3-4E59-94B7-3A165DAB13FE}" type="presParOf" srcId="{E796BD24-74BF-4159-9DF3-CE530ECD2DA0}" destId="{3667267A-BDAB-4264-B207-195F4254C197}" srcOrd="2" destOrd="0" presId="urn:microsoft.com/office/officeart/2005/8/layout/orgChart1"/>
    <dgm:cxn modelId="{3A6CC88E-AB77-4A96-9018-8D528A6DA38F}" type="presParOf" srcId="{36B64A65-F500-43FF-B550-217451DA99BA}" destId="{6C6D4F7C-3FD2-4F8D-B383-B9ACA34C249F}" srcOrd="6" destOrd="0" presId="urn:microsoft.com/office/officeart/2005/8/layout/orgChart1"/>
    <dgm:cxn modelId="{E3772BAD-8E1D-4E11-B461-D36BD40ED67F}" type="presParOf" srcId="{36B64A65-F500-43FF-B550-217451DA99BA}" destId="{7FDAE8AE-8FA8-404E-ABFA-B92F2F7C5AA3}" srcOrd="7" destOrd="0" presId="urn:microsoft.com/office/officeart/2005/8/layout/orgChart1"/>
    <dgm:cxn modelId="{2C848770-2254-4BD0-89BB-6F15C039C970}" type="presParOf" srcId="{7FDAE8AE-8FA8-404E-ABFA-B92F2F7C5AA3}" destId="{F7F1AC40-D43E-4F0D-B97E-AD3D796EF946}" srcOrd="0" destOrd="0" presId="urn:microsoft.com/office/officeart/2005/8/layout/orgChart1"/>
    <dgm:cxn modelId="{E9124965-79BE-4954-BFBE-39450ACEF650}" type="presParOf" srcId="{F7F1AC40-D43E-4F0D-B97E-AD3D796EF946}" destId="{092A7214-07C1-470E-A82C-14FE6D59F746}" srcOrd="0" destOrd="0" presId="urn:microsoft.com/office/officeart/2005/8/layout/orgChart1"/>
    <dgm:cxn modelId="{2599FC16-31E5-4334-AAB7-FF870E3ACA6F}" type="presParOf" srcId="{F7F1AC40-D43E-4F0D-B97E-AD3D796EF946}" destId="{C3DE3A59-CFE6-45B9-B4F4-FC109CD78F9C}" srcOrd="1" destOrd="0" presId="urn:microsoft.com/office/officeart/2005/8/layout/orgChart1"/>
    <dgm:cxn modelId="{91C21EFC-06DD-429D-8E3F-3F3B2B5EECC2}" type="presParOf" srcId="{7FDAE8AE-8FA8-404E-ABFA-B92F2F7C5AA3}" destId="{8F10B2B2-4D65-4D5D-BC46-D51156BAFB8B}" srcOrd="1" destOrd="0" presId="urn:microsoft.com/office/officeart/2005/8/layout/orgChart1"/>
    <dgm:cxn modelId="{C32C98CF-7B64-4977-A01C-45519779BF81}" type="presParOf" srcId="{7FDAE8AE-8FA8-404E-ABFA-B92F2F7C5AA3}" destId="{78F07F55-E843-4FF0-A79B-31FEC5A41D00}" srcOrd="2" destOrd="0" presId="urn:microsoft.com/office/officeart/2005/8/layout/orgChart1"/>
    <dgm:cxn modelId="{218853C8-53C0-4B7F-8060-1F0448B97F0A}" type="presParOf" srcId="{36B64A65-F500-43FF-B550-217451DA99BA}" destId="{B02D1248-7168-466C-9307-04A2D3D03831}" srcOrd="8" destOrd="0" presId="urn:microsoft.com/office/officeart/2005/8/layout/orgChart1"/>
    <dgm:cxn modelId="{F0537ACD-9FC2-4F2D-8F77-D5E6CD6EC076}" type="presParOf" srcId="{36B64A65-F500-43FF-B550-217451DA99BA}" destId="{B71EFEE5-AE69-4F11-91B0-1D537DA3691B}" srcOrd="9" destOrd="0" presId="urn:microsoft.com/office/officeart/2005/8/layout/orgChart1"/>
    <dgm:cxn modelId="{945237D6-7967-4563-901B-0729D944BE8A}" type="presParOf" srcId="{B71EFEE5-AE69-4F11-91B0-1D537DA3691B}" destId="{007E0DA5-B9CF-4177-93C3-C076BF3BBD14}" srcOrd="0" destOrd="0" presId="urn:microsoft.com/office/officeart/2005/8/layout/orgChart1"/>
    <dgm:cxn modelId="{9FB509F6-011D-4E18-B081-FA8D21B8A3DC}" type="presParOf" srcId="{007E0DA5-B9CF-4177-93C3-C076BF3BBD14}" destId="{A8987A01-5976-4B28-BAE5-F22530CC7DB3}" srcOrd="0" destOrd="0" presId="urn:microsoft.com/office/officeart/2005/8/layout/orgChart1"/>
    <dgm:cxn modelId="{3EF0B636-4943-4F70-AD40-9080113C45B3}" type="presParOf" srcId="{007E0DA5-B9CF-4177-93C3-C076BF3BBD14}" destId="{5F6C3716-A748-4859-ACD4-E0B46BF75F45}" srcOrd="1" destOrd="0" presId="urn:microsoft.com/office/officeart/2005/8/layout/orgChart1"/>
    <dgm:cxn modelId="{435813E3-1144-4FE4-ABEB-7B48F0DEFFAA}" type="presParOf" srcId="{B71EFEE5-AE69-4F11-91B0-1D537DA3691B}" destId="{061B8687-DF35-4A85-B8B9-9F5B9C47509F}" srcOrd="1" destOrd="0" presId="urn:microsoft.com/office/officeart/2005/8/layout/orgChart1"/>
    <dgm:cxn modelId="{0B43DDAF-9CD3-4F5A-950C-12FB269E1243}" type="presParOf" srcId="{B71EFEE5-AE69-4F11-91B0-1D537DA3691B}" destId="{9FB73122-B2F1-439A-BC22-0CD5D42338E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0DC1B1-3AE0-48FB-9A07-7F0CF8F9B5B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nb-NO"/>
        </a:p>
      </dgm:t>
    </dgm:pt>
    <dgm:pt modelId="{58466B6C-E90E-4F17-B843-471EEBF3EB04}">
      <dgm:prSet phldrT="[Tekst]" custT="1"/>
      <dgm:spPr>
        <a:solidFill>
          <a:srgbClr val="005EB8"/>
        </a:solidFill>
        <a:ln>
          <a:solidFill>
            <a:schemeClr val="accent1"/>
          </a:solidFill>
        </a:ln>
      </dgm:spPr>
      <dgm:t>
        <a:bodyPr/>
        <a:lstStyle/>
        <a:p>
          <a:r>
            <a:rPr lang="nb-NO" sz="1200">
              <a:solidFill>
                <a:schemeClr val="bg1"/>
              </a:solidFill>
              <a:latin typeface="Source Sans Pro" panose="020B0503030403020204" pitchFamily="34" charset="0"/>
              <a:ea typeface="Source Sans Pro" panose="020B0503030403020204" pitchFamily="34" charset="0"/>
              <a:hlinkClick xmlns:r="http://schemas.openxmlformats.org/officeDocument/2006/relationships" r:id="rId1" action="ppaction://hlinksldjump">
                <a:extLst>
                  <a:ext uri="{A12FA001-AC4F-418D-AE19-62706E023703}">
                    <ahyp:hlinkClr xmlns:ahyp="http://schemas.microsoft.com/office/drawing/2018/hyperlinkcolor" val="tx"/>
                  </a:ext>
                </a:extLst>
              </a:hlinkClick>
            </a:rPr>
            <a:t>Roar Vevelstad</a:t>
          </a:r>
        </a:p>
        <a:p>
          <a:r>
            <a:rPr lang="nb-NO" sz="1200">
              <a:solidFill>
                <a:schemeClr val="bg1"/>
              </a:solidFill>
              <a:latin typeface="Source Sans Pro" panose="020B0503030403020204" pitchFamily="34" charset="0"/>
              <a:ea typeface="Source Sans Pro" panose="020B0503030403020204" pitchFamily="34" charset="0"/>
              <a:hlinkClick xmlns:r="http://schemas.openxmlformats.org/officeDocument/2006/relationships" r:id="rId1" action="ppaction://hlinksldjump">
                <a:extLst>
                  <a:ext uri="{A12FA001-AC4F-418D-AE19-62706E023703}">
                    <ahyp:hlinkClr xmlns:ahyp="http://schemas.microsoft.com/office/drawing/2018/hyperlinkcolor" val="tx"/>
                  </a:ext>
                </a:extLst>
              </a:hlinkClick>
            </a:rPr>
            <a:t>Kommunedirektør</a:t>
          </a:r>
          <a:endParaRPr lang="nb-NO" sz="1200">
            <a:solidFill>
              <a:schemeClr val="bg1"/>
            </a:solidFill>
            <a:latin typeface="Source Sans Pro" panose="020B0503030403020204" pitchFamily="34" charset="0"/>
            <a:ea typeface="Source Sans Pro" panose="020B0503030403020204" pitchFamily="34" charset="0"/>
          </a:endParaRPr>
        </a:p>
      </dgm:t>
    </dgm:pt>
    <dgm:pt modelId="{3D337A0E-ACF0-42C4-9EC5-E2767DEA025C}" type="parTrans" cxnId="{BBA746BE-12B5-4F5B-9113-6C8F2206BECF}">
      <dgm:prSet/>
      <dgm:spPr/>
      <dgm:t>
        <a:bodyPr/>
        <a:lstStyle/>
        <a:p>
          <a:endParaRPr lang="nb-NO"/>
        </a:p>
      </dgm:t>
    </dgm:pt>
    <dgm:pt modelId="{87EE5114-A3E9-4EF0-88FA-87686BFEA911}" type="sibTrans" cxnId="{BBA746BE-12B5-4F5B-9113-6C8F2206BECF}">
      <dgm:prSet/>
      <dgm:spPr/>
      <dgm:t>
        <a:bodyPr/>
        <a:lstStyle/>
        <a:p>
          <a:endParaRPr lang="nb-NO"/>
        </a:p>
      </dgm:t>
    </dgm:pt>
    <dgm:pt modelId="{15B53D6A-4C00-462A-9CE7-F498DDE2707D}">
      <dgm:prSet phldrT="[Tekst]" custT="1"/>
      <dgm:spPr>
        <a:solidFill>
          <a:schemeClr val="accent1">
            <a:lumMod val="60000"/>
            <a:lumOff val="40000"/>
          </a:schemeClr>
        </a:solidFill>
        <a:ln>
          <a:solidFill>
            <a:schemeClr val="accent1"/>
          </a:solidFill>
        </a:ln>
      </dgm:spPr>
      <dgm:t>
        <a:bodyPr/>
        <a:lstStyle/>
        <a:p>
          <a:r>
            <a:rPr lang="nb-NO" sz="1000">
              <a:solidFill>
                <a:schemeClr val="tx1"/>
              </a:solidFill>
              <a:latin typeface="Source Sans Pro" panose="020B0503030403020204" pitchFamily="34" charset="0"/>
              <a:ea typeface="Source Sans Pro" panose="020B0503030403020204" pitchFamily="34" charset="0"/>
              <a:hlinkClick xmlns:r="http://schemas.openxmlformats.org/officeDocument/2006/relationships" r:id="rId2" action="ppaction://hlinksldjump">
                <a:extLst>
                  <a:ext uri="{A12FA001-AC4F-418D-AE19-62706E023703}">
                    <ahyp:hlinkClr xmlns:ahyp="http://schemas.microsoft.com/office/drawing/2018/hyperlinkcolor" val="tx"/>
                  </a:ext>
                </a:extLst>
              </a:hlinkClick>
            </a:rPr>
            <a:t>Økonomi</a:t>
          </a:r>
        </a:p>
        <a:p>
          <a:r>
            <a:rPr lang="nb-NO" sz="1000">
              <a:solidFill>
                <a:schemeClr val="tx1"/>
              </a:solidFill>
              <a:latin typeface="Source Sans Pro" panose="020B0503030403020204" pitchFamily="34" charset="0"/>
              <a:ea typeface="Source Sans Pro" panose="020B0503030403020204" pitchFamily="34" charset="0"/>
              <a:hlinkClick xmlns:r="http://schemas.openxmlformats.org/officeDocument/2006/relationships" r:id="rId2" action="ppaction://hlinksldjump">
                <a:extLst>
                  <a:ext uri="{A12FA001-AC4F-418D-AE19-62706E023703}">
                    <ahyp:hlinkClr xmlns:ahyp="http://schemas.microsoft.com/office/drawing/2018/hyperlinkcolor" val="tx"/>
                  </a:ext>
                </a:extLst>
              </a:hlinkClick>
            </a:rPr>
            <a:t>Pål Granholmen</a:t>
          </a:r>
        </a:p>
        <a:p>
          <a:r>
            <a:rPr lang="nb-NO" sz="800">
              <a:solidFill>
                <a:schemeClr val="tx1"/>
              </a:solidFill>
              <a:latin typeface="Source Sans Pro" panose="020B0503030403020204" pitchFamily="34" charset="0"/>
              <a:ea typeface="Source Sans Pro" panose="020B0503030403020204" pitchFamily="34" charset="0"/>
              <a:hlinkClick xmlns:r="http://schemas.openxmlformats.org/officeDocument/2006/relationships" r:id="rId2" action="ppaction://hlinksldjump">
                <a:extLst>
                  <a:ext uri="{A12FA001-AC4F-418D-AE19-62706E023703}">
                    <ahyp:hlinkClr xmlns:ahyp="http://schemas.microsoft.com/office/drawing/2018/hyperlinkcolor" val="tx"/>
                  </a:ext>
                </a:extLst>
              </a:hlinkClick>
            </a:rPr>
            <a:t>Økonomisjef</a:t>
          </a:r>
          <a:endParaRPr lang="nb-NO" sz="800">
            <a:solidFill>
              <a:schemeClr val="tx1"/>
            </a:solidFill>
            <a:latin typeface="Source Sans Pro" panose="020B0503030403020204" pitchFamily="34" charset="0"/>
            <a:ea typeface="Source Sans Pro" panose="020B0503030403020204" pitchFamily="34" charset="0"/>
          </a:endParaRPr>
        </a:p>
      </dgm:t>
    </dgm:pt>
    <dgm:pt modelId="{B88A6953-31AB-403C-8A13-30B9E7FA84CE}" type="parTrans" cxnId="{1A2B1A1E-C935-4387-B98C-ABC03558DB6C}">
      <dgm:prSet/>
      <dgm:spPr/>
      <dgm:t>
        <a:bodyPr/>
        <a:lstStyle/>
        <a:p>
          <a:endParaRPr lang="nb-NO"/>
        </a:p>
      </dgm:t>
    </dgm:pt>
    <dgm:pt modelId="{B3FC362C-49D3-49D2-991D-E6CE2AEB5811}" type="sibTrans" cxnId="{1A2B1A1E-C935-4387-B98C-ABC03558DB6C}">
      <dgm:prSet/>
      <dgm:spPr/>
      <dgm:t>
        <a:bodyPr/>
        <a:lstStyle/>
        <a:p>
          <a:endParaRPr lang="nb-NO"/>
        </a:p>
      </dgm:t>
    </dgm:pt>
    <dgm:pt modelId="{65E9120D-974A-4D1B-801F-EF3AFFC93299}">
      <dgm:prSet custT="1"/>
      <dgm:spPr>
        <a:solidFill>
          <a:schemeClr val="accent1">
            <a:lumMod val="60000"/>
            <a:lumOff val="40000"/>
          </a:schemeClr>
        </a:solidFill>
        <a:ln>
          <a:solidFill>
            <a:schemeClr val="accent1"/>
          </a:solidFill>
        </a:ln>
      </dgm:spPr>
      <dgm:t>
        <a:bodyPr/>
        <a:lstStyle/>
        <a:p>
          <a:r>
            <a:rPr lang="nb-NO" sz="1000">
              <a:solidFill>
                <a:schemeClr val="tx1"/>
              </a:solidFill>
              <a:latin typeface="Source Sans Pro" panose="020B0503030403020204" pitchFamily="34" charset="0"/>
              <a:hlinkClick xmlns:r="http://schemas.openxmlformats.org/officeDocument/2006/relationships" r:id="rId3" action="ppaction://hlinksldjump">
                <a:extLst>
                  <a:ext uri="{A12FA001-AC4F-418D-AE19-62706E023703}">
                    <ahyp:hlinkClr xmlns:ahyp="http://schemas.microsoft.com/office/drawing/2018/hyperlinkcolor" val="tx"/>
                  </a:ext>
                </a:extLst>
              </a:hlinkClick>
            </a:rPr>
            <a:t>Digitalisering, IT og utvikling</a:t>
          </a:r>
        </a:p>
        <a:p>
          <a:r>
            <a:rPr lang="nb-NO" sz="1000">
              <a:solidFill>
                <a:schemeClr val="tx1"/>
              </a:solidFill>
              <a:latin typeface="Source Sans Pro" panose="020B0503030403020204" pitchFamily="34" charset="0"/>
              <a:hlinkClick xmlns:r="http://schemas.openxmlformats.org/officeDocument/2006/relationships" r:id="rId3" action="ppaction://hlinksldjump">
                <a:extLst>
                  <a:ext uri="{A12FA001-AC4F-418D-AE19-62706E023703}">
                    <ahyp:hlinkClr xmlns:ahyp="http://schemas.microsoft.com/office/drawing/2018/hyperlinkcolor" val="tx"/>
                  </a:ext>
                </a:extLst>
              </a:hlinkClick>
            </a:rPr>
            <a:t>Øyvind Grandahl</a:t>
          </a:r>
        </a:p>
        <a:p>
          <a:r>
            <a:rPr lang="nb-NO" sz="800">
              <a:solidFill>
                <a:schemeClr val="tx1"/>
              </a:solidFill>
              <a:latin typeface="Source Sans Pro" panose="020B0503030403020204" pitchFamily="34" charset="0"/>
              <a:hlinkClick xmlns:r="http://schemas.openxmlformats.org/officeDocument/2006/relationships" r:id="rId3" action="ppaction://hlinksldjump">
                <a:extLst>
                  <a:ext uri="{A12FA001-AC4F-418D-AE19-62706E023703}">
                    <ahyp:hlinkClr xmlns:ahyp="http://schemas.microsoft.com/office/drawing/2018/hyperlinkcolor" val="tx"/>
                  </a:ext>
                </a:extLst>
              </a:hlinkClick>
            </a:rPr>
            <a:t>Leder</a:t>
          </a:r>
          <a:endParaRPr lang="nb-NO" sz="800">
            <a:solidFill>
              <a:schemeClr val="tx1"/>
            </a:solidFill>
            <a:latin typeface="Source Sans Pro" panose="020B0503030403020204" pitchFamily="34" charset="0"/>
          </a:endParaRPr>
        </a:p>
      </dgm:t>
    </dgm:pt>
    <dgm:pt modelId="{DF977562-08BC-48B2-A286-D01CC5B97136}" type="parTrans" cxnId="{62A331D2-32FB-494D-B1CF-F279AB07D821}">
      <dgm:prSet/>
      <dgm:spPr/>
      <dgm:t>
        <a:bodyPr/>
        <a:lstStyle/>
        <a:p>
          <a:endParaRPr lang="nb-NO"/>
        </a:p>
      </dgm:t>
    </dgm:pt>
    <dgm:pt modelId="{F1157680-AF6D-4226-B4C9-76A69C388CA6}" type="sibTrans" cxnId="{62A331D2-32FB-494D-B1CF-F279AB07D821}">
      <dgm:prSet/>
      <dgm:spPr/>
      <dgm:t>
        <a:bodyPr/>
        <a:lstStyle/>
        <a:p>
          <a:endParaRPr lang="nb-NO"/>
        </a:p>
      </dgm:t>
    </dgm:pt>
    <dgm:pt modelId="{04F87B70-B5D1-489E-98B6-5EC59A092E86}">
      <dgm:prSet custT="1"/>
      <dgm:spPr>
        <a:solidFill>
          <a:schemeClr val="accent1">
            <a:lumMod val="60000"/>
            <a:lumOff val="40000"/>
          </a:schemeClr>
        </a:solidFill>
        <a:ln>
          <a:solidFill>
            <a:schemeClr val="accent1"/>
          </a:solidFill>
        </a:ln>
      </dgm:spPr>
      <dgm:t>
        <a:bodyPr/>
        <a:lstStyle/>
        <a:p>
          <a:r>
            <a:rPr lang="nb-NO" sz="1000">
              <a:solidFill>
                <a:schemeClr val="tx1"/>
              </a:solidFill>
              <a:latin typeface="Source Sans Pro" panose="020B0503030403020204" pitchFamily="34" charset="0"/>
              <a:hlinkClick xmlns:r="http://schemas.openxmlformats.org/officeDocument/2006/relationships" r:id="rId4" action="ppaction://hlinksldjump">
                <a:extLst>
                  <a:ext uri="{A12FA001-AC4F-418D-AE19-62706E023703}">
                    <ahyp:hlinkClr xmlns:ahyp="http://schemas.microsoft.com/office/drawing/2018/hyperlinkcolor" val="tx"/>
                  </a:ext>
                </a:extLst>
              </a:hlinkClick>
            </a:rPr>
            <a:t>HR</a:t>
          </a:r>
        </a:p>
        <a:p>
          <a:r>
            <a:rPr lang="nb-NO" sz="1000">
              <a:solidFill>
                <a:schemeClr val="tx1"/>
              </a:solidFill>
              <a:latin typeface="Source Sans Pro" panose="020B0503030403020204" pitchFamily="34" charset="0"/>
              <a:hlinkClick xmlns:r="http://schemas.openxmlformats.org/officeDocument/2006/relationships" r:id="rId4" action="ppaction://hlinksldjump">
                <a:extLst>
                  <a:ext uri="{A12FA001-AC4F-418D-AE19-62706E023703}">
                    <ahyp:hlinkClr xmlns:ahyp="http://schemas.microsoft.com/office/drawing/2018/hyperlinkcolor" val="tx"/>
                  </a:ext>
                </a:extLst>
              </a:hlinkClick>
            </a:rPr>
            <a:t>Anita Skagen </a:t>
          </a:r>
        </a:p>
        <a:p>
          <a:r>
            <a:rPr lang="nb-NO" sz="800">
              <a:solidFill>
                <a:schemeClr val="tx1"/>
              </a:solidFill>
              <a:latin typeface="Source Sans Pro" panose="020B0503030403020204" pitchFamily="34" charset="0"/>
              <a:hlinkClick xmlns:r="http://schemas.openxmlformats.org/officeDocument/2006/relationships" r:id="rId4" action="ppaction://hlinksldjump">
                <a:extLst>
                  <a:ext uri="{A12FA001-AC4F-418D-AE19-62706E023703}">
                    <ahyp:hlinkClr xmlns:ahyp="http://schemas.microsoft.com/office/drawing/2018/hyperlinkcolor" val="tx"/>
                  </a:ext>
                </a:extLst>
              </a:hlinkClick>
            </a:rPr>
            <a:t>HR-sjef</a:t>
          </a:r>
          <a:endParaRPr lang="nb-NO" sz="800">
            <a:solidFill>
              <a:schemeClr val="tx1"/>
            </a:solidFill>
            <a:latin typeface="Source Sans Pro" panose="020B0503030403020204" pitchFamily="34" charset="0"/>
          </a:endParaRPr>
        </a:p>
      </dgm:t>
    </dgm:pt>
    <dgm:pt modelId="{58C0E689-6DAE-4C52-B4D0-EFBC4A933714}" type="parTrans" cxnId="{ADE776A1-7104-4928-A8CC-A5813D18284C}">
      <dgm:prSet/>
      <dgm:spPr/>
      <dgm:t>
        <a:bodyPr/>
        <a:lstStyle/>
        <a:p>
          <a:endParaRPr lang="nb-NO"/>
        </a:p>
      </dgm:t>
    </dgm:pt>
    <dgm:pt modelId="{95570689-4ED3-44B2-AB9A-87EA5FF69183}" type="sibTrans" cxnId="{ADE776A1-7104-4928-A8CC-A5813D18284C}">
      <dgm:prSet/>
      <dgm:spPr/>
      <dgm:t>
        <a:bodyPr/>
        <a:lstStyle/>
        <a:p>
          <a:endParaRPr lang="nb-NO"/>
        </a:p>
      </dgm:t>
    </dgm:pt>
    <dgm:pt modelId="{05A84B34-8EA0-45C1-A39D-40173AB32544}">
      <dgm:prSet custT="1"/>
      <dgm:spPr>
        <a:solidFill>
          <a:schemeClr val="accent1">
            <a:lumMod val="60000"/>
            <a:lumOff val="40000"/>
          </a:schemeClr>
        </a:solidFill>
        <a:ln>
          <a:solidFill>
            <a:schemeClr val="accent1"/>
          </a:solidFill>
        </a:ln>
      </dgm:spPr>
      <dgm:t>
        <a:bodyPr/>
        <a:lstStyle/>
        <a:p>
          <a:r>
            <a:rPr lang="nb-NO" sz="1000">
              <a:solidFill>
                <a:schemeClr val="tx1"/>
              </a:solidFill>
              <a:latin typeface="Source Sans Pro" panose="020B0503030403020204" pitchFamily="34" charset="0"/>
              <a:ea typeface="Source Sans Pro" panose="020B0503030403020204" pitchFamily="34" charset="0"/>
              <a:hlinkClick xmlns:r="http://schemas.openxmlformats.org/officeDocument/2006/relationships" r:id="rId5" action="ppaction://hlinksldjump">
                <a:extLst>
                  <a:ext uri="{A12FA001-AC4F-418D-AE19-62706E023703}">
                    <ahyp:hlinkClr xmlns:ahyp="http://schemas.microsoft.com/office/drawing/2018/hyperlinkcolor" val="tx"/>
                  </a:ext>
                </a:extLst>
              </a:hlinkClick>
            </a:rPr>
            <a:t>Kommuneadvokatkontoret</a:t>
          </a:r>
        </a:p>
        <a:p>
          <a:r>
            <a:rPr lang="nb-NO" sz="1000">
              <a:solidFill>
                <a:schemeClr val="tx1"/>
              </a:solidFill>
              <a:latin typeface="Source Sans Pro" panose="020B0503030403020204" pitchFamily="34" charset="0"/>
              <a:ea typeface="Source Sans Pro" panose="020B0503030403020204" pitchFamily="34" charset="0"/>
              <a:hlinkClick xmlns:r="http://schemas.openxmlformats.org/officeDocument/2006/relationships" r:id="rId5" action="ppaction://hlinksldjump">
                <a:extLst>
                  <a:ext uri="{A12FA001-AC4F-418D-AE19-62706E023703}">
                    <ahyp:hlinkClr xmlns:ahyp="http://schemas.microsoft.com/office/drawing/2018/hyperlinkcolor" val="tx"/>
                  </a:ext>
                </a:extLst>
              </a:hlinkClick>
            </a:rPr>
            <a:t>Anne-Beate Olaussen</a:t>
          </a:r>
        </a:p>
        <a:p>
          <a:r>
            <a:rPr lang="nb-NO" sz="800">
              <a:solidFill>
                <a:schemeClr val="tx1"/>
              </a:solidFill>
              <a:latin typeface="Source Sans Pro" panose="020B0503030403020204" pitchFamily="34" charset="0"/>
              <a:ea typeface="Source Sans Pro" panose="020B0503030403020204" pitchFamily="34" charset="0"/>
              <a:hlinkClick xmlns:r="http://schemas.openxmlformats.org/officeDocument/2006/relationships" r:id="rId5" action="ppaction://hlinksldjump">
                <a:extLst>
                  <a:ext uri="{A12FA001-AC4F-418D-AE19-62706E023703}">
                    <ahyp:hlinkClr xmlns:ahyp="http://schemas.microsoft.com/office/drawing/2018/hyperlinkcolor" val="tx"/>
                  </a:ext>
                </a:extLst>
              </a:hlinkClick>
            </a:rPr>
            <a:t>Kommuneadvokat</a:t>
          </a:r>
          <a:endParaRPr lang="nb-NO" sz="800">
            <a:solidFill>
              <a:schemeClr val="tx1"/>
            </a:solidFill>
            <a:latin typeface="Source Sans Pro" panose="020B0503030403020204" pitchFamily="34" charset="0"/>
            <a:ea typeface="Source Sans Pro" panose="020B0503030403020204" pitchFamily="34" charset="0"/>
          </a:endParaRPr>
        </a:p>
      </dgm:t>
    </dgm:pt>
    <dgm:pt modelId="{2670C0D9-393A-45BC-9E5F-C63C559A197A}" type="parTrans" cxnId="{059B56AA-BC31-4AA6-BBB3-E647B8E26326}">
      <dgm:prSet/>
      <dgm:spPr/>
      <dgm:t>
        <a:bodyPr/>
        <a:lstStyle/>
        <a:p>
          <a:endParaRPr lang="nb-NO"/>
        </a:p>
      </dgm:t>
    </dgm:pt>
    <dgm:pt modelId="{BDFD7EED-C0B2-4192-9C96-B52385F056BA}" type="sibTrans" cxnId="{059B56AA-BC31-4AA6-BBB3-E647B8E26326}">
      <dgm:prSet/>
      <dgm:spPr/>
      <dgm:t>
        <a:bodyPr/>
        <a:lstStyle/>
        <a:p>
          <a:endParaRPr lang="nb-NO"/>
        </a:p>
      </dgm:t>
    </dgm:pt>
    <dgm:pt modelId="{4A1DC628-B6B4-4C14-9F9D-1E825952B3F6}" type="pres">
      <dgm:prSet presAssocID="{B60DC1B1-3AE0-48FB-9A07-7F0CF8F9B5B8}" presName="hierChild1" presStyleCnt="0">
        <dgm:presLayoutVars>
          <dgm:orgChart val="1"/>
          <dgm:chPref val="1"/>
          <dgm:dir/>
          <dgm:animOne val="branch"/>
          <dgm:animLvl val="lvl"/>
          <dgm:resizeHandles/>
        </dgm:presLayoutVars>
      </dgm:prSet>
      <dgm:spPr/>
    </dgm:pt>
    <dgm:pt modelId="{208D796A-C77A-4213-BA75-737A40C8E268}" type="pres">
      <dgm:prSet presAssocID="{58466B6C-E90E-4F17-B843-471EEBF3EB04}" presName="hierRoot1" presStyleCnt="0">
        <dgm:presLayoutVars>
          <dgm:hierBranch val="init"/>
        </dgm:presLayoutVars>
      </dgm:prSet>
      <dgm:spPr/>
    </dgm:pt>
    <dgm:pt modelId="{A9C7F392-8DB8-44A6-9AAE-F5612B57968A}" type="pres">
      <dgm:prSet presAssocID="{58466B6C-E90E-4F17-B843-471EEBF3EB04}" presName="rootComposite1" presStyleCnt="0"/>
      <dgm:spPr/>
    </dgm:pt>
    <dgm:pt modelId="{08944146-0414-4E56-8E51-B41A9778B101}" type="pres">
      <dgm:prSet presAssocID="{58466B6C-E90E-4F17-B843-471EEBF3EB04}" presName="rootText1" presStyleLbl="node0" presStyleIdx="0" presStyleCnt="1" custScaleX="168053" custScaleY="123216" custLinFactNeighborX="788" custLinFactNeighborY="-28369">
        <dgm:presLayoutVars>
          <dgm:chPref val="3"/>
        </dgm:presLayoutVars>
      </dgm:prSet>
      <dgm:spPr/>
    </dgm:pt>
    <dgm:pt modelId="{0E083088-2DD5-4414-A96A-CFA240C541E7}" type="pres">
      <dgm:prSet presAssocID="{58466B6C-E90E-4F17-B843-471EEBF3EB04}" presName="rootConnector1" presStyleLbl="node1" presStyleIdx="0" presStyleCnt="0"/>
      <dgm:spPr/>
    </dgm:pt>
    <dgm:pt modelId="{074D1CB5-A0E1-464D-BA3F-6534D4F1A6C6}" type="pres">
      <dgm:prSet presAssocID="{58466B6C-E90E-4F17-B843-471EEBF3EB04}" presName="hierChild2" presStyleCnt="0"/>
      <dgm:spPr/>
    </dgm:pt>
    <dgm:pt modelId="{ECD38B91-1AB9-4D3B-B411-5EA4516C847F}" type="pres">
      <dgm:prSet presAssocID="{B88A6953-31AB-403C-8A13-30B9E7FA84CE}" presName="Name37" presStyleLbl="parChTrans1D2" presStyleIdx="0" presStyleCnt="4"/>
      <dgm:spPr/>
    </dgm:pt>
    <dgm:pt modelId="{2028BEFD-6C05-48AF-800D-C012BFDB3956}" type="pres">
      <dgm:prSet presAssocID="{15B53D6A-4C00-462A-9CE7-F498DDE2707D}" presName="hierRoot2" presStyleCnt="0">
        <dgm:presLayoutVars>
          <dgm:hierBranch val="r"/>
        </dgm:presLayoutVars>
      </dgm:prSet>
      <dgm:spPr/>
    </dgm:pt>
    <dgm:pt modelId="{7D93F9DF-6D00-4C14-8C64-91CFE3A6CB31}" type="pres">
      <dgm:prSet presAssocID="{15B53D6A-4C00-462A-9CE7-F498DDE2707D}" presName="rootComposite" presStyleCnt="0"/>
      <dgm:spPr/>
    </dgm:pt>
    <dgm:pt modelId="{691B8359-AF9E-4D01-8611-9C633EBE8852}" type="pres">
      <dgm:prSet presAssocID="{15B53D6A-4C00-462A-9CE7-F498DDE2707D}" presName="rootText" presStyleLbl="node2" presStyleIdx="0" presStyleCnt="4" custScaleX="96182" custScaleY="120170" custLinFactX="25750" custLinFactNeighborX="100000" custLinFactNeighborY="6889">
        <dgm:presLayoutVars>
          <dgm:chPref val="3"/>
        </dgm:presLayoutVars>
      </dgm:prSet>
      <dgm:spPr/>
    </dgm:pt>
    <dgm:pt modelId="{690F2583-8F84-4C0D-8D74-D7D2A71AA8F4}" type="pres">
      <dgm:prSet presAssocID="{15B53D6A-4C00-462A-9CE7-F498DDE2707D}" presName="rootConnector" presStyleLbl="node2" presStyleIdx="0" presStyleCnt="4"/>
      <dgm:spPr/>
    </dgm:pt>
    <dgm:pt modelId="{48D43F3B-DCD9-4E48-BE42-CAFC37D9EE22}" type="pres">
      <dgm:prSet presAssocID="{15B53D6A-4C00-462A-9CE7-F498DDE2707D}" presName="hierChild4" presStyleCnt="0"/>
      <dgm:spPr/>
    </dgm:pt>
    <dgm:pt modelId="{7D309CC1-D645-420D-A47C-71B1ACBBF46B}" type="pres">
      <dgm:prSet presAssocID="{15B53D6A-4C00-462A-9CE7-F498DDE2707D}" presName="hierChild5" presStyleCnt="0"/>
      <dgm:spPr/>
    </dgm:pt>
    <dgm:pt modelId="{3534AA78-1DEE-4DCF-9D49-BAFC2CDF1156}" type="pres">
      <dgm:prSet presAssocID="{DF977562-08BC-48B2-A286-D01CC5B97136}" presName="Name37" presStyleLbl="parChTrans1D2" presStyleIdx="1" presStyleCnt="4"/>
      <dgm:spPr/>
    </dgm:pt>
    <dgm:pt modelId="{900B0F72-E7BC-46A1-AC64-B146F7006107}" type="pres">
      <dgm:prSet presAssocID="{65E9120D-974A-4D1B-801F-EF3AFFC93299}" presName="hierRoot2" presStyleCnt="0">
        <dgm:presLayoutVars>
          <dgm:hierBranch val="init"/>
        </dgm:presLayoutVars>
      </dgm:prSet>
      <dgm:spPr/>
    </dgm:pt>
    <dgm:pt modelId="{0777600D-9AF1-4F04-8698-C42116A39E8F}" type="pres">
      <dgm:prSet presAssocID="{65E9120D-974A-4D1B-801F-EF3AFFC93299}" presName="rootComposite" presStyleCnt="0"/>
      <dgm:spPr/>
    </dgm:pt>
    <dgm:pt modelId="{97875B4E-2D42-403F-A244-35AAC1CAFD7F}" type="pres">
      <dgm:prSet presAssocID="{65E9120D-974A-4D1B-801F-EF3AFFC93299}" presName="rootText" presStyleLbl="node2" presStyleIdx="1" presStyleCnt="4" custScaleY="118924" custLinFactX="-3199" custLinFactNeighborX="-100000" custLinFactNeighborY="6973">
        <dgm:presLayoutVars>
          <dgm:chPref val="3"/>
        </dgm:presLayoutVars>
      </dgm:prSet>
      <dgm:spPr/>
    </dgm:pt>
    <dgm:pt modelId="{47EC5877-2009-4992-B736-5B7E71076EB2}" type="pres">
      <dgm:prSet presAssocID="{65E9120D-974A-4D1B-801F-EF3AFFC93299}" presName="rootConnector" presStyleLbl="node2" presStyleIdx="1" presStyleCnt="4"/>
      <dgm:spPr/>
    </dgm:pt>
    <dgm:pt modelId="{EBFE52BD-9249-4DDB-818C-3E59FBC28E64}" type="pres">
      <dgm:prSet presAssocID="{65E9120D-974A-4D1B-801F-EF3AFFC93299}" presName="hierChild4" presStyleCnt="0"/>
      <dgm:spPr/>
    </dgm:pt>
    <dgm:pt modelId="{E978B414-9812-4D99-89A6-3A61B9E48C9B}" type="pres">
      <dgm:prSet presAssocID="{65E9120D-974A-4D1B-801F-EF3AFFC93299}" presName="hierChild5" presStyleCnt="0"/>
      <dgm:spPr/>
    </dgm:pt>
    <dgm:pt modelId="{424F68CA-03A0-4525-8932-32CA116200A0}" type="pres">
      <dgm:prSet presAssocID="{58C0E689-6DAE-4C52-B4D0-EFBC4A933714}" presName="Name37" presStyleLbl="parChTrans1D2" presStyleIdx="2" presStyleCnt="4"/>
      <dgm:spPr/>
    </dgm:pt>
    <dgm:pt modelId="{ACA3EB07-F2C7-45D0-BA2F-6C50027695EC}" type="pres">
      <dgm:prSet presAssocID="{04F87B70-B5D1-489E-98B6-5EC59A092E86}" presName="hierRoot2" presStyleCnt="0">
        <dgm:presLayoutVars>
          <dgm:hierBranch val="init"/>
        </dgm:presLayoutVars>
      </dgm:prSet>
      <dgm:spPr/>
    </dgm:pt>
    <dgm:pt modelId="{BE5FA207-53EF-46CD-8E35-9D080EAC09E7}" type="pres">
      <dgm:prSet presAssocID="{04F87B70-B5D1-489E-98B6-5EC59A092E86}" presName="rootComposite" presStyleCnt="0"/>
      <dgm:spPr/>
    </dgm:pt>
    <dgm:pt modelId="{C46251BC-C12A-492D-B2BB-112F80186928}" type="pres">
      <dgm:prSet presAssocID="{04F87B70-B5D1-489E-98B6-5EC59A092E86}" presName="rootText" presStyleLbl="node2" presStyleIdx="2" presStyleCnt="4" custScaleY="118151" custLinFactNeighborX="679" custLinFactNeighborY="7769">
        <dgm:presLayoutVars>
          <dgm:chPref val="3"/>
        </dgm:presLayoutVars>
      </dgm:prSet>
      <dgm:spPr/>
    </dgm:pt>
    <dgm:pt modelId="{C8C82315-B912-4CA0-A816-7911D9C6B3C5}" type="pres">
      <dgm:prSet presAssocID="{04F87B70-B5D1-489E-98B6-5EC59A092E86}" presName="rootConnector" presStyleLbl="node2" presStyleIdx="2" presStyleCnt="4"/>
      <dgm:spPr/>
    </dgm:pt>
    <dgm:pt modelId="{ED9BCC1A-5EF1-4BBC-9CEE-A172A7F1AF7E}" type="pres">
      <dgm:prSet presAssocID="{04F87B70-B5D1-489E-98B6-5EC59A092E86}" presName="hierChild4" presStyleCnt="0"/>
      <dgm:spPr/>
    </dgm:pt>
    <dgm:pt modelId="{CDB98B8E-CB1A-4910-AC5C-EADB9E2C48DB}" type="pres">
      <dgm:prSet presAssocID="{04F87B70-B5D1-489E-98B6-5EC59A092E86}" presName="hierChild5" presStyleCnt="0"/>
      <dgm:spPr/>
    </dgm:pt>
    <dgm:pt modelId="{77AF5801-4305-4254-BA31-1F41F38DF1E3}" type="pres">
      <dgm:prSet presAssocID="{2670C0D9-393A-45BC-9E5F-C63C559A197A}" presName="Name37" presStyleLbl="parChTrans1D2" presStyleIdx="3" presStyleCnt="4"/>
      <dgm:spPr/>
    </dgm:pt>
    <dgm:pt modelId="{6C8CB4AB-1C0F-47A8-9F77-5C8D6D2A9055}" type="pres">
      <dgm:prSet presAssocID="{05A84B34-8EA0-45C1-A39D-40173AB32544}" presName="hierRoot2" presStyleCnt="0">
        <dgm:presLayoutVars>
          <dgm:hierBranch val="init"/>
        </dgm:presLayoutVars>
      </dgm:prSet>
      <dgm:spPr/>
    </dgm:pt>
    <dgm:pt modelId="{1C9D27FE-92FE-4620-8D4B-5C934BD14AF7}" type="pres">
      <dgm:prSet presAssocID="{05A84B34-8EA0-45C1-A39D-40173AB32544}" presName="rootComposite" presStyleCnt="0"/>
      <dgm:spPr/>
    </dgm:pt>
    <dgm:pt modelId="{13CA4F96-38F7-491B-A01D-AE74F26D2998}" type="pres">
      <dgm:prSet presAssocID="{05A84B34-8EA0-45C1-A39D-40173AB32544}" presName="rootText" presStyleLbl="node2" presStyleIdx="3" presStyleCnt="4" custScaleX="113761" custScaleY="119570" custLinFactNeighborX="121" custLinFactNeighborY="7061">
        <dgm:presLayoutVars>
          <dgm:chPref val="3"/>
        </dgm:presLayoutVars>
      </dgm:prSet>
      <dgm:spPr/>
    </dgm:pt>
    <dgm:pt modelId="{4087FBAA-4E1C-4162-9D7D-74F3054BE448}" type="pres">
      <dgm:prSet presAssocID="{05A84B34-8EA0-45C1-A39D-40173AB32544}" presName="rootConnector" presStyleLbl="node2" presStyleIdx="3" presStyleCnt="4"/>
      <dgm:spPr/>
    </dgm:pt>
    <dgm:pt modelId="{4941A1E9-82FA-424E-9740-7BA7E7B0DE88}" type="pres">
      <dgm:prSet presAssocID="{05A84B34-8EA0-45C1-A39D-40173AB32544}" presName="hierChild4" presStyleCnt="0"/>
      <dgm:spPr/>
    </dgm:pt>
    <dgm:pt modelId="{D328C337-BA20-4D8F-BECA-914873E8F76E}" type="pres">
      <dgm:prSet presAssocID="{05A84B34-8EA0-45C1-A39D-40173AB32544}" presName="hierChild5" presStyleCnt="0"/>
      <dgm:spPr/>
    </dgm:pt>
    <dgm:pt modelId="{F595EB47-59E3-49B2-AAD3-828ED2FA247D}" type="pres">
      <dgm:prSet presAssocID="{58466B6C-E90E-4F17-B843-471EEBF3EB04}" presName="hierChild3" presStyleCnt="0"/>
      <dgm:spPr/>
    </dgm:pt>
  </dgm:ptLst>
  <dgm:cxnLst>
    <dgm:cxn modelId="{A2813B00-041E-4341-AB43-A9470CAD3D4D}" type="presOf" srcId="{04F87B70-B5D1-489E-98B6-5EC59A092E86}" destId="{C46251BC-C12A-492D-B2BB-112F80186928}" srcOrd="0" destOrd="0" presId="urn:microsoft.com/office/officeart/2005/8/layout/orgChart1"/>
    <dgm:cxn modelId="{1A2B1A1E-C935-4387-B98C-ABC03558DB6C}" srcId="{58466B6C-E90E-4F17-B843-471EEBF3EB04}" destId="{15B53D6A-4C00-462A-9CE7-F498DDE2707D}" srcOrd="0" destOrd="0" parTransId="{B88A6953-31AB-403C-8A13-30B9E7FA84CE}" sibTransId="{B3FC362C-49D3-49D2-991D-E6CE2AEB5811}"/>
    <dgm:cxn modelId="{548FCA38-A640-4F52-B56C-86DB04C7F5AC}" type="presOf" srcId="{65E9120D-974A-4D1B-801F-EF3AFFC93299}" destId="{47EC5877-2009-4992-B736-5B7E71076EB2}" srcOrd="1" destOrd="0" presId="urn:microsoft.com/office/officeart/2005/8/layout/orgChart1"/>
    <dgm:cxn modelId="{0EDE6840-326D-4F04-AC74-C905F69D2C62}" type="presOf" srcId="{05A84B34-8EA0-45C1-A39D-40173AB32544}" destId="{13CA4F96-38F7-491B-A01D-AE74F26D2998}" srcOrd="0" destOrd="0" presId="urn:microsoft.com/office/officeart/2005/8/layout/orgChart1"/>
    <dgm:cxn modelId="{D45BB65C-4D01-46CE-B2DC-9C476E8288BE}" type="presOf" srcId="{15B53D6A-4C00-462A-9CE7-F498DDE2707D}" destId="{690F2583-8F84-4C0D-8D74-D7D2A71AA8F4}" srcOrd="1" destOrd="0" presId="urn:microsoft.com/office/officeart/2005/8/layout/orgChart1"/>
    <dgm:cxn modelId="{649A6360-0F87-4B29-99B5-3C83BEAA332F}" type="presOf" srcId="{B88A6953-31AB-403C-8A13-30B9E7FA84CE}" destId="{ECD38B91-1AB9-4D3B-B411-5EA4516C847F}" srcOrd="0" destOrd="0" presId="urn:microsoft.com/office/officeart/2005/8/layout/orgChart1"/>
    <dgm:cxn modelId="{0F7BA641-FEA6-47F3-BD91-21C54856BF70}" type="presOf" srcId="{B60DC1B1-3AE0-48FB-9A07-7F0CF8F9B5B8}" destId="{4A1DC628-B6B4-4C14-9F9D-1E825952B3F6}" srcOrd="0" destOrd="0" presId="urn:microsoft.com/office/officeart/2005/8/layout/orgChart1"/>
    <dgm:cxn modelId="{4B8D946C-127F-4C65-9DEE-71ED14BB4324}" type="presOf" srcId="{04F87B70-B5D1-489E-98B6-5EC59A092E86}" destId="{C8C82315-B912-4CA0-A816-7911D9C6B3C5}" srcOrd="1" destOrd="0" presId="urn:microsoft.com/office/officeart/2005/8/layout/orgChart1"/>
    <dgm:cxn modelId="{D179FC7F-560C-4CF3-AEE7-534F59FE8EA4}" type="presOf" srcId="{65E9120D-974A-4D1B-801F-EF3AFFC93299}" destId="{97875B4E-2D42-403F-A244-35AAC1CAFD7F}" srcOrd="0" destOrd="0" presId="urn:microsoft.com/office/officeart/2005/8/layout/orgChart1"/>
    <dgm:cxn modelId="{9A1A4D8A-F67B-4E75-9025-D5C4A7D93EEB}" type="presOf" srcId="{58466B6C-E90E-4F17-B843-471EEBF3EB04}" destId="{08944146-0414-4E56-8E51-B41A9778B101}" srcOrd="0" destOrd="0" presId="urn:microsoft.com/office/officeart/2005/8/layout/orgChart1"/>
    <dgm:cxn modelId="{23E8CE9E-6428-4902-A23A-A8CD75908A48}" type="presOf" srcId="{58466B6C-E90E-4F17-B843-471EEBF3EB04}" destId="{0E083088-2DD5-4414-A96A-CFA240C541E7}" srcOrd="1" destOrd="0" presId="urn:microsoft.com/office/officeart/2005/8/layout/orgChart1"/>
    <dgm:cxn modelId="{ADE776A1-7104-4928-A8CC-A5813D18284C}" srcId="{58466B6C-E90E-4F17-B843-471EEBF3EB04}" destId="{04F87B70-B5D1-489E-98B6-5EC59A092E86}" srcOrd="2" destOrd="0" parTransId="{58C0E689-6DAE-4C52-B4D0-EFBC4A933714}" sibTransId="{95570689-4ED3-44B2-AB9A-87EA5FF69183}"/>
    <dgm:cxn modelId="{059B56AA-BC31-4AA6-BBB3-E647B8E26326}" srcId="{58466B6C-E90E-4F17-B843-471EEBF3EB04}" destId="{05A84B34-8EA0-45C1-A39D-40173AB32544}" srcOrd="3" destOrd="0" parTransId="{2670C0D9-393A-45BC-9E5F-C63C559A197A}" sibTransId="{BDFD7EED-C0B2-4192-9C96-B52385F056BA}"/>
    <dgm:cxn modelId="{9C784CAB-38BC-4CC8-8C75-6066A32DFC9D}" type="presOf" srcId="{58C0E689-6DAE-4C52-B4D0-EFBC4A933714}" destId="{424F68CA-03A0-4525-8932-32CA116200A0}" srcOrd="0" destOrd="0" presId="urn:microsoft.com/office/officeart/2005/8/layout/orgChart1"/>
    <dgm:cxn modelId="{BBA746BE-12B5-4F5B-9113-6C8F2206BECF}" srcId="{B60DC1B1-3AE0-48FB-9A07-7F0CF8F9B5B8}" destId="{58466B6C-E90E-4F17-B843-471EEBF3EB04}" srcOrd="0" destOrd="0" parTransId="{3D337A0E-ACF0-42C4-9EC5-E2767DEA025C}" sibTransId="{87EE5114-A3E9-4EF0-88FA-87686BFEA911}"/>
    <dgm:cxn modelId="{A92D6AC5-B6B2-48A7-9099-AE41EEAEA425}" type="presOf" srcId="{DF977562-08BC-48B2-A286-D01CC5B97136}" destId="{3534AA78-1DEE-4DCF-9D49-BAFC2CDF1156}" srcOrd="0" destOrd="0" presId="urn:microsoft.com/office/officeart/2005/8/layout/orgChart1"/>
    <dgm:cxn modelId="{885081CD-9807-4CA9-A7B5-364BB25AAEFF}" type="presOf" srcId="{2670C0D9-393A-45BC-9E5F-C63C559A197A}" destId="{77AF5801-4305-4254-BA31-1F41F38DF1E3}" srcOrd="0" destOrd="0" presId="urn:microsoft.com/office/officeart/2005/8/layout/orgChart1"/>
    <dgm:cxn modelId="{62A331D2-32FB-494D-B1CF-F279AB07D821}" srcId="{58466B6C-E90E-4F17-B843-471EEBF3EB04}" destId="{65E9120D-974A-4D1B-801F-EF3AFFC93299}" srcOrd="1" destOrd="0" parTransId="{DF977562-08BC-48B2-A286-D01CC5B97136}" sibTransId="{F1157680-AF6D-4226-B4C9-76A69C388CA6}"/>
    <dgm:cxn modelId="{631464E4-E5F5-42FB-A006-20C1FEBE3EEA}" type="presOf" srcId="{15B53D6A-4C00-462A-9CE7-F498DDE2707D}" destId="{691B8359-AF9E-4D01-8611-9C633EBE8852}" srcOrd="0" destOrd="0" presId="urn:microsoft.com/office/officeart/2005/8/layout/orgChart1"/>
    <dgm:cxn modelId="{02496FED-E9B3-4107-8D41-67E503168B84}" type="presOf" srcId="{05A84B34-8EA0-45C1-A39D-40173AB32544}" destId="{4087FBAA-4E1C-4162-9D7D-74F3054BE448}" srcOrd="1" destOrd="0" presId="urn:microsoft.com/office/officeart/2005/8/layout/orgChart1"/>
    <dgm:cxn modelId="{A0417E2E-C04F-487A-A54B-BA77FEA40622}" type="presParOf" srcId="{4A1DC628-B6B4-4C14-9F9D-1E825952B3F6}" destId="{208D796A-C77A-4213-BA75-737A40C8E268}" srcOrd="0" destOrd="0" presId="urn:microsoft.com/office/officeart/2005/8/layout/orgChart1"/>
    <dgm:cxn modelId="{A4C44CD4-03E1-4F43-BD8E-AA1A3B8C9A2B}" type="presParOf" srcId="{208D796A-C77A-4213-BA75-737A40C8E268}" destId="{A9C7F392-8DB8-44A6-9AAE-F5612B57968A}" srcOrd="0" destOrd="0" presId="urn:microsoft.com/office/officeart/2005/8/layout/orgChart1"/>
    <dgm:cxn modelId="{C8DCF4E2-728F-4376-A834-452E44EC005E}" type="presParOf" srcId="{A9C7F392-8DB8-44A6-9AAE-F5612B57968A}" destId="{08944146-0414-4E56-8E51-B41A9778B101}" srcOrd="0" destOrd="0" presId="urn:microsoft.com/office/officeart/2005/8/layout/orgChart1"/>
    <dgm:cxn modelId="{A9D9000D-18A3-401F-A081-47BA7BB21EE5}" type="presParOf" srcId="{A9C7F392-8DB8-44A6-9AAE-F5612B57968A}" destId="{0E083088-2DD5-4414-A96A-CFA240C541E7}" srcOrd="1" destOrd="0" presId="urn:microsoft.com/office/officeart/2005/8/layout/orgChart1"/>
    <dgm:cxn modelId="{B0AEF3F2-4B8A-46B1-8155-EDEB153214EE}" type="presParOf" srcId="{208D796A-C77A-4213-BA75-737A40C8E268}" destId="{074D1CB5-A0E1-464D-BA3F-6534D4F1A6C6}" srcOrd="1" destOrd="0" presId="urn:microsoft.com/office/officeart/2005/8/layout/orgChart1"/>
    <dgm:cxn modelId="{EEDA4670-0798-474D-8747-243C22511E06}" type="presParOf" srcId="{074D1CB5-A0E1-464D-BA3F-6534D4F1A6C6}" destId="{ECD38B91-1AB9-4D3B-B411-5EA4516C847F}" srcOrd="0" destOrd="0" presId="urn:microsoft.com/office/officeart/2005/8/layout/orgChart1"/>
    <dgm:cxn modelId="{BE377315-B774-4708-B179-0C3006002B80}" type="presParOf" srcId="{074D1CB5-A0E1-464D-BA3F-6534D4F1A6C6}" destId="{2028BEFD-6C05-48AF-800D-C012BFDB3956}" srcOrd="1" destOrd="0" presId="urn:microsoft.com/office/officeart/2005/8/layout/orgChart1"/>
    <dgm:cxn modelId="{38CC7D22-7C2B-4360-BB93-BD0E83654E4A}" type="presParOf" srcId="{2028BEFD-6C05-48AF-800D-C012BFDB3956}" destId="{7D93F9DF-6D00-4C14-8C64-91CFE3A6CB31}" srcOrd="0" destOrd="0" presId="urn:microsoft.com/office/officeart/2005/8/layout/orgChart1"/>
    <dgm:cxn modelId="{05B59BD5-4A14-4359-A48F-4BB15BC92D08}" type="presParOf" srcId="{7D93F9DF-6D00-4C14-8C64-91CFE3A6CB31}" destId="{691B8359-AF9E-4D01-8611-9C633EBE8852}" srcOrd="0" destOrd="0" presId="urn:microsoft.com/office/officeart/2005/8/layout/orgChart1"/>
    <dgm:cxn modelId="{9C34B6A2-4751-4A05-9B0C-CC5AE2F0F410}" type="presParOf" srcId="{7D93F9DF-6D00-4C14-8C64-91CFE3A6CB31}" destId="{690F2583-8F84-4C0D-8D74-D7D2A71AA8F4}" srcOrd="1" destOrd="0" presId="urn:microsoft.com/office/officeart/2005/8/layout/orgChart1"/>
    <dgm:cxn modelId="{E3B49342-EB7B-4B6D-B005-310AA51C315F}" type="presParOf" srcId="{2028BEFD-6C05-48AF-800D-C012BFDB3956}" destId="{48D43F3B-DCD9-4E48-BE42-CAFC37D9EE22}" srcOrd="1" destOrd="0" presId="urn:microsoft.com/office/officeart/2005/8/layout/orgChart1"/>
    <dgm:cxn modelId="{3B72EEA1-5393-4370-92C0-215114F3276E}" type="presParOf" srcId="{2028BEFD-6C05-48AF-800D-C012BFDB3956}" destId="{7D309CC1-D645-420D-A47C-71B1ACBBF46B}" srcOrd="2" destOrd="0" presId="urn:microsoft.com/office/officeart/2005/8/layout/orgChart1"/>
    <dgm:cxn modelId="{A2739489-2ED7-40AB-BCCE-1C654AB3A222}" type="presParOf" srcId="{074D1CB5-A0E1-464D-BA3F-6534D4F1A6C6}" destId="{3534AA78-1DEE-4DCF-9D49-BAFC2CDF1156}" srcOrd="2" destOrd="0" presId="urn:microsoft.com/office/officeart/2005/8/layout/orgChart1"/>
    <dgm:cxn modelId="{DD5DA9ED-A943-4174-A346-9140B0D9991D}" type="presParOf" srcId="{074D1CB5-A0E1-464D-BA3F-6534D4F1A6C6}" destId="{900B0F72-E7BC-46A1-AC64-B146F7006107}" srcOrd="3" destOrd="0" presId="urn:microsoft.com/office/officeart/2005/8/layout/orgChart1"/>
    <dgm:cxn modelId="{BAD04200-4109-4CFB-B462-BDD0FB4F53D7}" type="presParOf" srcId="{900B0F72-E7BC-46A1-AC64-B146F7006107}" destId="{0777600D-9AF1-4F04-8698-C42116A39E8F}" srcOrd="0" destOrd="0" presId="urn:microsoft.com/office/officeart/2005/8/layout/orgChart1"/>
    <dgm:cxn modelId="{664F5057-72C6-4F13-AA97-3842C95E4436}" type="presParOf" srcId="{0777600D-9AF1-4F04-8698-C42116A39E8F}" destId="{97875B4E-2D42-403F-A244-35AAC1CAFD7F}" srcOrd="0" destOrd="0" presId="urn:microsoft.com/office/officeart/2005/8/layout/orgChart1"/>
    <dgm:cxn modelId="{D2157D39-047F-4752-AE5D-FBB4223AEE05}" type="presParOf" srcId="{0777600D-9AF1-4F04-8698-C42116A39E8F}" destId="{47EC5877-2009-4992-B736-5B7E71076EB2}" srcOrd="1" destOrd="0" presId="urn:microsoft.com/office/officeart/2005/8/layout/orgChart1"/>
    <dgm:cxn modelId="{12C679FD-6F5D-45BA-A5FE-F746202A4719}" type="presParOf" srcId="{900B0F72-E7BC-46A1-AC64-B146F7006107}" destId="{EBFE52BD-9249-4DDB-818C-3E59FBC28E64}" srcOrd="1" destOrd="0" presId="urn:microsoft.com/office/officeart/2005/8/layout/orgChart1"/>
    <dgm:cxn modelId="{E41DEA09-3891-4C12-ACAC-080CF88236F1}" type="presParOf" srcId="{900B0F72-E7BC-46A1-AC64-B146F7006107}" destId="{E978B414-9812-4D99-89A6-3A61B9E48C9B}" srcOrd="2" destOrd="0" presId="urn:microsoft.com/office/officeart/2005/8/layout/orgChart1"/>
    <dgm:cxn modelId="{95CE1CB5-C569-4697-B9D4-CE15EFCBD8D5}" type="presParOf" srcId="{074D1CB5-A0E1-464D-BA3F-6534D4F1A6C6}" destId="{424F68CA-03A0-4525-8932-32CA116200A0}" srcOrd="4" destOrd="0" presId="urn:microsoft.com/office/officeart/2005/8/layout/orgChart1"/>
    <dgm:cxn modelId="{D2374E7A-93AC-4822-9385-1D675D8F1277}" type="presParOf" srcId="{074D1CB5-A0E1-464D-BA3F-6534D4F1A6C6}" destId="{ACA3EB07-F2C7-45D0-BA2F-6C50027695EC}" srcOrd="5" destOrd="0" presId="urn:microsoft.com/office/officeart/2005/8/layout/orgChart1"/>
    <dgm:cxn modelId="{58526FA3-63E7-46C2-9D65-5A9859A4EB5D}" type="presParOf" srcId="{ACA3EB07-F2C7-45D0-BA2F-6C50027695EC}" destId="{BE5FA207-53EF-46CD-8E35-9D080EAC09E7}" srcOrd="0" destOrd="0" presId="urn:microsoft.com/office/officeart/2005/8/layout/orgChart1"/>
    <dgm:cxn modelId="{EFA9F3B6-154F-457E-A620-659A046AB434}" type="presParOf" srcId="{BE5FA207-53EF-46CD-8E35-9D080EAC09E7}" destId="{C46251BC-C12A-492D-B2BB-112F80186928}" srcOrd="0" destOrd="0" presId="urn:microsoft.com/office/officeart/2005/8/layout/orgChart1"/>
    <dgm:cxn modelId="{F3BC43E9-7DEC-4540-B2EC-699D6BF56AC5}" type="presParOf" srcId="{BE5FA207-53EF-46CD-8E35-9D080EAC09E7}" destId="{C8C82315-B912-4CA0-A816-7911D9C6B3C5}" srcOrd="1" destOrd="0" presId="urn:microsoft.com/office/officeart/2005/8/layout/orgChart1"/>
    <dgm:cxn modelId="{FC0873DC-BC0D-4780-96F6-AA420F16D87D}" type="presParOf" srcId="{ACA3EB07-F2C7-45D0-BA2F-6C50027695EC}" destId="{ED9BCC1A-5EF1-4BBC-9CEE-A172A7F1AF7E}" srcOrd="1" destOrd="0" presId="urn:microsoft.com/office/officeart/2005/8/layout/orgChart1"/>
    <dgm:cxn modelId="{7A08D57D-11A9-4DC6-AAA5-A031AB29A132}" type="presParOf" srcId="{ACA3EB07-F2C7-45D0-BA2F-6C50027695EC}" destId="{CDB98B8E-CB1A-4910-AC5C-EADB9E2C48DB}" srcOrd="2" destOrd="0" presId="urn:microsoft.com/office/officeart/2005/8/layout/orgChart1"/>
    <dgm:cxn modelId="{E054F879-B273-41D0-97A7-1B62AEA3943D}" type="presParOf" srcId="{074D1CB5-A0E1-464D-BA3F-6534D4F1A6C6}" destId="{77AF5801-4305-4254-BA31-1F41F38DF1E3}" srcOrd="6" destOrd="0" presId="urn:microsoft.com/office/officeart/2005/8/layout/orgChart1"/>
    <dgm:cxn modelId="{9AD772E6-CE42-40C5-AA0D-6C9C2AA24549}" type="presParOf" srcId="{074D1CB5-A0E1-464D-BA3F-6534D4F1A6C6}" destId="{6C8CB4AB-1C0F-47A8-9F77-5C8D6D2A9055}" srcOrd="7" destOrd="0" presId="urn:microsoft.com/office/officeart/2005/8/layout/orgChart1"/>
    <dgm:cxn modelId="{1614E387-F7CA-46D8-B3E9-5F5CCCFB6079}" type="presParOf" srcId="{6C8CB4AB-1C0F-47A8-9F77-5C8D6D2A9055}" destId="{1C9D27FE-92FE-4620-8D4B-5C934BD14AF7}" srcOrd="0" destOrd="0" presId="urn:microsoft.com/office/officeart/2005/8/layout/orgChart1"/>
    <dgm:cxn modelId="{6EB3A17C-86DA-46D8-9146-036E02A71081}" type="presParOf" srcId="{1C9D27FE-92FE-4620-8D4B-5C934BD14AF7}" destId="{13CA4F96-38F7-491B-A01D-AE74F26D2998}" srcOrd="0" destOrd="0" presId="urn:microsoft.com/office/officeart/2005/8/layout/orgChart1"/>
    <dgm:cxn modelId="{BDA02324-62DC-4E6A-96E2-D0D72DFC85B0}" type="presParOf" srcId="{1C9D27FE-92FE-4620-8D4B-5C934BD14AF7}" destId="{4087FBAA-4E1C-4162-9D7D-74F3054BE448}" srcOrd="1" destOrd="0" presId="urn:microsoft.com/office/officeart/2005/8/layout/orgChart1"/>
    <dgm:cxn modelId="{8C1E0D47-BBEE-4530-8666-754D27D249D7}" type="presParOf" srcId="{6C8CB4AB-1C0F-47A8-9F77-5C8D6D2A9055}" destId="{4941A1E9-82FA-424E-9740-7BA7E7B0DE88}" srcOrd="1" destOrd="0" presId="urn:microsoft.com/office/officeart/2005/8/layout/orgChart1"/>
    <dgm:cxn modelId="{A73D96C5-9BCC-4E78-A763-3D2689DA979A}" type="presParOf" srcId="{6C8CB4AB-1C0F-47A8-9F77-5C8D6D2A9055}" destId="{D328C337-BA20-4D8F-BECA-914873E8F76E}" srcOrd="2" destOrd="0" presId="urn:microsoft.com/office/officeart/2005/8/layout/orgChart1"/>
    <dgm:cxn modelId="{F022283F-FE6B-4485-A1B2-6A4C490BCE98}" type="presParOf" srcId="{208D796A-C77A-4213-BA75-737A40C8E268}" destId="{F595EB47-59E3-49B2-AAD3-828ED2FA247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2DF4A0-8591-4FDA-BB76-2F45626F3D50}" type="doc">
      <dgm:prSet loTypeId="urn:microsoft.com/office/officeart/2005/8/layout/hierarchy4" loCatId="hierarchy" qsTypeId="urn:microsoft.com/office/officeart/2005/8/quickstyle/simple1" qsCatId="simple" csTypeId="urn:microsoft.com/office/officeart/2005/8/colors/accent5_4" csCatId="accent5" phldr="1"/>
      <dgm:spPr/>
      <dgm:t>
        <a:bodyPr/>
        <a:lstStyle/>
        <a:p>
          <a:endParaRPr lang="nb-NO"/>
        </a:p>
      </dgm:t>
    </dgm:pt>
    <dgm:pt modelId="{4142C7F0-B716-4C3F-8585-95744929D16F}" type="asst">
      <dgm:prSet phldrT="[Tekst]" custT="1"/>
      <dgm:spPr/>
      <dgm:t>
        <a:bodyPr/>
        <a:lstStyle/>
        <a:p>
          <a:r>
            <a:rPr lang="nb-NO" sz="1200" dirty="0"/>
            <a:t>Regnskap</a:t>
          </a:r>
        </a:p>
        <a:p>
          <a:r>
            <a:rPr lang="nb-NO" sz="900" dirty="0">
              <a:solidFill>
                <a:sysClr val="windowText" lastClr="000000"/>
              </a:solidFill>
            </a:rPr>
            <a:t>Ida Svarød (regnskapssjef) </a:t>
          </a:r>
        </a:p>
        <a:p>
          <a:r>
            <a:rPr lang="nb-NO" sz="900" dirty="0">
              <a:solidFill>
                <a:sysClr val="windowText" lastClr="000000"/>
              </a:solidFill>
            </a:rPr>
            <a:t>5 årsverk </a:t>
          </a:r>
        </a:p>
      </dgm:t>
    </dgm:pt>
    <dgm:pt modelId="{6C785FFE-D953-4D9D-B274-579AAE3DF2F3}" type="parTrans" cxnId="{EAEB54E9-B183-4643-9A89-0C7714F1C4DD}">
      <dgm:prSet/>
      <dgm:spPr/>
      <dgm:t>
        <a:bodyPr/>
        <a:lstStyle/>
        <a:p>
          <a:endParaRPr lang="nb-NO"/>
        </a:p>
      </dgm:t>
    </dgm:pt>
    <dgm:pt modelId="{546B5323-B3B8-49A9-8986-C4312ADC719F}" type="sibTrans" cxnId="{EAEB54E9-B183-4643-9A89-0C7714F1C4DD}">
      <dgm:prSet/>
      <dgm:spPr/>
      <dgm:t>
        <a:bodyPr/>
        <a:lstStyle/>
        <a:p>
          <a:endParaRPr lang="nb-NO"/>
        </a:p>
      </dgm:t>
    </dgm:pt>
    <dgm:pt modelId="{1B6E6470-F7BA-483D-B2A6-A48582C65C3C}">
      <dgm:prSet phldrT="[Tekst]" custT="1"/>
      <dgm:spPr/>
      <dgm:t>
        <a:bodyPr/>
        <a:lstStyle/>
        <a:p>
          <a:r>
            <a:rPr lang="nb-NO" sz="1200" dirty="0"/>
            <a:t>Controlling </a:t>
          </a:r>
        </a:p>
        <a:p>
          <a:r>
            <a:rPr lang="nb-NO" sz="900" dirty="0">
              <a:solidFill>
                <a:sysClr val="windowText" lastClr="000000"/>
              </a:solidFill>
            </a:rPr>
            <a:t>2 årsverk </a:t>
          </a:r>
        </a:p>
        <a:p>
          <a:endParaRPr lang="nb-NO" sz="900" dirty="0">
            <a:solidFill>
              <a:sysClr val="windowText" lastClr="000000"/>
            </a:solidFill>
          </a:endParaRPr>
        </a:p>
      </dgm:t>
    </dgm:pt>
    <dgm:pt modelId="{42C522B4-A2C8-453D-AB82-C8E997E5610E}" type="parTrans" cxnId="{0C83E3D4-283D-4DEB-AF6D-584C83B61CEF}">
      <dgm:prSet/>
      <dgm:spPr/>
      <dgm:t>
        <a:bodyPr/>
        <a:lstStyle/>
        <a:p>
          <a:endParaRPr lang="nb-NO"/>
        </a:p>
      </dgm:t>
    </dgm:pt>
    <dgm:pt modelId="{28F0564A-B7A6-4985-8ED7-2C8636C85D87}" type="sibTrans" cxnId="{0C83E3D4-283D-4DEB-AF6D-584C83B61CEF}">
      <dgm:prSet/>
      <dgm:spPr/>
      <dgm:t>
        <a:bodyPr/>
        <a:lstStyle/>
        <a:p>
          <a:endParaRPr lang="nb-NO"/>
        </a:p>
      </dgm:t>
    </dgm:pt>
    <dgm:pt modelId="{6DEA8F46-434A-4597-ADEE-55EC85745121}">
      <dgm:prSet phldrT="[Tekst]" custT="1"/>
      <dgm:spPr/>
      <dgm:t>
        <a:bodyPr/>
        <a:lstStyle/>
        <a:p>
          <a:r>
            <a:rPr lang="nb-NO" sz="1100" dirty="0"/>
            <a:t>Økonomi og styring </a:t>
          </a:r>
        </a:p>
        <a:p>
          <a:r>
            <a:rPr lang="nb-NO" sz="900" dirty="0">
              <a:solidFill>
                <a:sysClr val="windowText" lastClr="000000"/>
              </a:solidFill>
            </a:rPr>
            <a:t>Pål Granholmen </a:t>
          </a:r>
        </a:p>
        <a:p>
          <a:r>
            <a:rPr lang="nb-NO" sz="900" dirty="0">
              <a:solidFill>
                <a:sysClr val="windowText" lastClr="000000"/>
              </a:solidFill>
            </a:rPr>
            <a:t>Økonomisjef </a:t>
          </a:r>
        </a:p>
      </dgm:t>
    </dgm:pt>
    <dgm:pt modelId="{7FABB133-3079-431A-986A-3F6BE3A2DF49}" type="parTrans" cxnId="{1C8FC659-12D3-4D5A-B886-5B29AB2071BE}">
      <dgm:prSet/>
      <dgm:spPr/>
      <dgm:t>
        <a:bodyPr/>
        <a:lstStyle/>
        <a:p>
          <a:endParaRPr lang="nb-NO"/>
        </a:p>
      </dgm:t>
    </dgm:pt>
    <dgm:pt modelId="{1B10280D-1D42-4516-9A9B-64188F3488FE}" type="sibTrans" cxnId="{1C8FC659-12D3-4D5A-B886-5B29AB2071BE}">
      <dgm:prSet/>
      <dgm:spPr/>
      <dgm:t>
        <a:bodyPr/>
        <a:lstStyle/>
        <a:p>
          <a:endParaRPr lang="nb-NO"/>
        </a:p>
      </dgm:t>
    </dgm:pt>
    <dgm:pt modelId="{AC9E86DA-E5C6-4DF5-B800-F4A43EF281CA}" type="pres">
      <dgm:prSet presAssocID="{0E2DF4A0-8591-4FDA-BB76-2F45626F3D50}" presName="Name0" presStyleCnt="0">
        <dgm:presLayoutVars>
          <dgm:chPref val="1"/>
          <dgm:dir/>
          <dgm:animOne val="branch"/>
          <dgm:animLvl val="lvl"/>
          <dgm:resizeHandles/>
        </dgm:presLayoutVars>
      </dgm:prSet>
      <dgm:spPr/>
    </dgm:pt>
    <dgm:pt modelId="{0D30122A-3290-4E49-8C85-0497E128007F}" type="pres">
      <dgm:prSet presAssocID="{6DEA8F46-434A-4597-ADEE-55EC85745121}" presName="vertOne" presStyleCnt="0"/>
      <dgm:spPr/>
    </dgm:pt>
    <dgm:pt modelId="{81C9E4AA-01E8-4DC4-BAC6-0041535CF235}" type="pres">
      <dgm:prSet presAssocID="{6DEA8F46-434A-4597-ADEE-55EC85745121}" presName="txOne" presStyleLbl="node0" presStyleIdx="0" presStyleCnt="1" custScaleX="94607" custScaleY="18677" custLinFactNeighborX="-1891" custLinFactNeighborY="33113">
        <dgm:presLayoutVars>
          <dgm:chPref val="3"/>
        </dgm:presLayoutVars>
      </dgm:prSet>
      <dgm:spPr/>
    </dgm:pt>
    <dgm:pt modelId="{6D552EE4-3AE1-4AC1-B8DB-AD58D43BDEE7}" type="pres">
      <dgm:prSet presAssocID="{6DEA8F46-434A-4597-ADEE-55EC85745121}" presName="parTransOne" presStyleCnt="0"/>
      <dgm:spPr/>
    </dgm:pt>
    <dgm:pt modelId="{D6BD5F42-54FD-4EC1-82E0-7518C09EE233}" type="pres">
      <dgm:prSet presAssocID="{6DEA8F46-434A-4597-ADEE-55EC85745121}" presName="horzOne" presStyleCnt="0"/>
      <dgm:spPr/>
    </dgm:pt>
    <dgm:pt modelId="{0C305F6D-5170-42C5-955C-E16058C93EAA}" type="pres">
      <dgm:prSet presAssocID="{4142C7F0-B716-4C3F-8585-95744929D16F}" presName="vertTwo" presStyleCnt="0"/>
      <dgm:spPr/>
    </dgm:pt>
    <dgm:pt modelId="{F3C6E9CC-E26A-49DA-8A3C-514B0AF688FB}" type="pres">
      <dgm:prSet presAssocID="{4142C7F0-B716-4C3F-8585-95744929D16F}" presName="txTwo" presStyleLbl="asst1" presStyleIdx="0" presStyleCnt="1" custScaleY="36057">
        <dgm:presLayoutVars>
          <dgm:chPref val="3"/>
        </dgm:presLayoutVars>
      </dgm:prSet>
      <dgm:spPr/>
    </dgm:pt>
    <dgm:pt modelId="{CB9ADC45-2478-42FB-8724-33BC6A672A08}" type="pres">
      <dgm:prSet presAssocID="{4142C7F0-B716-4C3F-8585-95744929D16F}" presName="horzTwo" presStyleCnt="0"/>
      <dgm:spPr/>
    </dgm:pt>
    <dgm:pt modelId="{9DE08CB3-B8A3-4BD7-A2D5-261140588680}" type="pres">
      <dgm:prSet presAssocID="{546B5323-B3B8-49A9-8986-C4312ADC719F}" presName="sibSpaceTwo" presStyleCnt="0"/>
      <dgm:spPr/>
    </dgm:pt>
    <dgm:pt modelId="{5B11A636-BEF4-4717-8CD8-349C82ECF81B}" type="pres">
      <dgm:prSet presAssocID="{1B6E6470-F7BA-483D-B2A6-A48582C65C3C}" presName="vertTwo" presStyleCnt="0"/>
      <dgm:spPr/>
    </dgm:pt>
    <dgm:pt modelId="{622B1820-D748-47FF-8FC4-6CEFCA9F1455}" type="pres">
      <dgm:prSet presAssocID="{1B6E6470-F7BA-483D-B2A6-A48582C65C3C}" presName="txTwo" presStyleLbl="node2" presStyleIdx="0" presStyleCnt="1" custScaleY="36057">
        <dgm:presLayoutVars>
          <dgm:chPref val="3"/>
        </dgm:presLayoutVars>
      </dgm:prSet>
      <dgm:spPr/>
    </dgm:pt>
    <dgm:pt modelId="{50841B2C-11EB-4FE5-A61F-413F3E1BC4C0}" type="pres">
      <dgm:prSet presAssocID="{1B6E6470-F7BA-483D-B2A6-A48582C65C3C}" presName="horzTwo" presStyleCnt="0"/>
      <dgm:spPr/>
    </dgm:pt>
  </dgm:ptLst>
  <dgm:cxnLst>
    <dgm:cxn modelId="{B7626C64-5DDC-47C0-A4AC-35BC9DD0F5A0}" type="presOf" srcId="{1B6E6470-F7BA-483D-B2A6-A48582C65C3C}" destId="{622B1820-D748-47FF-8FC4-6CEFCA9F1455}" srcOrd="0" destOrd="0" presId="urn:microsoft.com/office/officeart/2005/8/layout/hierarchy4"/>
    <dgm:cxn modelId="{7083F666-D6EC-4FE3-BF3C-D53323610CE0}" type="presOf" srcId="{6DEA8F46-434A-4597-ADEE-55EC85745121}" destId="{81C9E4AA-01E8-4DC4-BAC6-0041535CF235}" srcOrd="0" destOrd="0" presId="urn:microsoft.com/office/officeart/2005/8/layout/hierarchy4"/>
    <dgm:cxn modelId="{D7A48D79-9338-40F7-9FB5-0CB0A15534A7}" type="presOf" srcId="{4142C7F0-B716-4C3F-8585-95744929D16F}" destId="{F3C6E9CC-E26A-49DA-8A3C-514B0AF688FB}" srcOrd="0" destOrd="0" presId="urn:microsoft.com/office/officeart/2005/8/layout/hierarchy4"/>
    <dgm:cxn modelId="{1C8FC659-12D3-4D5A-B886-5B29AB2071BE}" srcId="{0E2DF4A0-8591-4FDA-BB76-2F45626F3D50}" destId="{6DEA8F46-434A-4597-ADEE-55EC85745121}" srcOrd="0" destOrd="0" parTransId="{7FABB133-3079-431A-986A-3F6BE3A2DF49}" sibTransId="{1B10280D-1D42-4516-9A9B-64188F3488FE}"/>
    <dgm:cxn modelId="{0C83E3D4-283D-4DEB-AF6D-584C83B61CEF}" srcId="{6DEA8F46-434A-4597-ADEE-55EC85745121}" destId="{1B6E6470-F7BA-483D-B2A6-A48582C65C3C}" srcOrd="1" destOrd="0" parTransId="{42C522B4-A2C8-453D-AB82-C8E997E5610E}" sibTransId="{28F0564A-B7A6-4985-8ED7-2C8636C85D87}"/>
    <dgm:cxn modelId="{0970C4DF-F50C-487A-9720-BF43CE01779A}" type="presOf" srcId="{0E2DF4A0-8591-4FDA-BB76-2F45626F3D50}" destId="{AC9E86DA-E5C6-4DF5-B800-F4A43EF281CA}" srcOrd="0" destOrd="0" presId="urn:microsoft.com/office/officeart/2005/8/layout/hierarchy4"/>
    <dgm:cxn modelId="{EAEB54E9-B183-4643-9A89-0C7714F1C4DD}" srcId="{6DEA8F46-434A-4597-ADEE-55EC85745121}" destId="{4142C7F0-B716-4C3F-8585-95744929D16F}" srcOrd="0" destOrd="0" parTransId="{6C785FFE-D953-4D9D-B274-579AAE3DF2F3}" sibTransId="{546B5323-B3B8-49A9-8986-C4312ADC719F}"/>
    <dgm:cxn modelId="{391BF74F-D78B-4319-AA48-0C09F2DA1A65}" type="presParOf" srcId="{AC9E86DA-E5C6-4DF5-B800-F4A43EF281CA}" destId="{0D30122A-3290-4E49-8C85-0497E128007F}" srcOrd="0" destOrd="0" presId="urn:microsoft.com/office/officeart/2005/8/layout/hierarchy4"/>
    <dgm:cxn modelId="{96C7F3AB-35F3-42C7-BC64-7FE6BFA9DBCB}" type="presParOf" srcId="{0D30122A-3290-4E49-8C85-0497E128007F}" destId="{81C9E4AA-01E8-4DC4-BAC6-0041535CF235}" srcOrd="0" destOrd="0" presId="urn:microsoft.com/office/officeart/2005/8/layout/hierarchy4"/>
    <dgm:cxn modelId="{A9882135-787D-49E5-A049-95E646198099}" type="presParOf" srcId="{0D30122A-3290-4E49-8C85-0497E128007F}" destId="{6D552EE4-3AE1-4AC1-B8DB-AD58D43BDEE7}" srcOrd="1" destOrd="0" presId="urn:microsoft.com/office/officeart/2005/8/layout/hierarchy4"/>
    <dgm:cxn modelId="{FC0326FF-E5CB-4FE5-BDDA-2DCE048140B8}" type="presParOf" srcId="{0D30122A-3290-4E49-8C85-0497E128007F}" destId="{D6BD5F42-54FD-4EC1-82E0-7518C09EE233}" srcOrd="2" destOrd="0" presId="urn:microsoft.com/office/officeart/2005/8/layout/hierarchy4"/>
    <dgm:cxn modelId="{E25AA1D7-E298-430F-B0CC-AB4DA020233B}" type="presParOf" srcId="{D6BD5F42-54FD-4EC1-82E0-7518C09EE233}" destId="{0C305F6D-5170-42C5-955C-E16058C93EAA}" srcOrd="0" destOrd="0" presId="urn:microsoft.com/office/officeart/2005/8/layout/hierarchy4"/>
    <dgm:cxn modelId="{26B6CDE5-1964-45A1-8A8A-39ED04FA68EA}" type="presParOf" srcId="{0C305F6D-5170-42C5-955C-E16058C93EAA}" destId="{F3C6E9CC-E26A-49DA-8A3C-514B0AF688FB}" srcOrd="0" destOrd="0" presId="urn:microsoft.com/office/officeart/2005/8/layout/hierarchy4"/>
    <dgm:cxn modelId="{042CAA1F-319F-471A-9340-F479F797CA2B}" type="presParOf" srcId="{0C305F6D-5170-42C5-955C-E16058C93EAA}" destId="{CB9ADC45-2478-42FB-8724-33BC6A672A08}" srcOrd="1" destOrd="0" presId="urn:microsoft.com/office/officeart/2005/8/layout/hierarchy4"/>
    <dgm:cxn modelId="{1DDAFB02-225F-40EC-BAB6-7940854D1775}" type="presParOf" srcId="{D6BD5F42-54FD-4EC1-82E0-7518C09EE233}" destId="{9DE08CB3-B8A3-4BD7-A2D5-261140588680}" srcOrd="1" destOrd="0" presId="urn:microsoft.com/office/officeart/2005/8/layout/hierarchy4"/>
    <dgm:cxn modelId="{0859AD08-8A73-4A1E-8C90-4C33CE3C7370}" type="presParOf" srcId="{D6BD5F42-54FD-4EC1-82E0-7518C09EE233}" destId="{5B11A636-BEF4-4717-8CD8-349C82ECF81B}" srcOrd="2" destOrd="0" presId="urn:microsoft.com/office/officeart/2005/8/layout/hierarchy4"/>
    <dgm:cxn modelId="{1C796ECE-54AE-4AE5-8A3A-3224EFAD13D7}" type="presParOf" srcId="{5B11A636-BEF4-4717-8CD8-349C82ECF81B}" destId="{622B1820-D748-47FF-8FC4-6CEFCA9F1455}" srcOrd="0" destOrd="0" presId="urn:microsoft.com/office/officeart/2005/8/layout/hierarchy4"/>
    <dgm:cxn modelId="{08955AD8-3750-4DAD-92EA-69016F25E2A8}" type="presParOf" srcId="{5B11A636-BEF4-4717-8CD8-349C82ECF81B}" destId="{50841B2C-11EB-4FE5-A61F-413F3E1BC4C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2D1248-7168-466C-9307-04A2D3D03831}">
      <dsp:nvSpPr>
        <dsp:cNvPr id="0" name=""/>
        <dsp:cNvSpPr/>
      </dsp:nvSpPr>
      <dsp:spPr>
        <a:xfrm>
          <a:off x="3322389" y="663625"/>
          <a:ext cx="620960" cy="349530"/>
        </a:xfrm>
        <a:custGeom>
          <a:avLst/>
          <a:gdLst/>
          <a:ahLst/>
          <a:cxnLst/>
          <a:rect l="0" t="0" r="0" b="0"/>
          <a:pathLst>
            <a:path>
              <a:moveTo>
                <a:pt x="620960" y="0"/>
              </a:moveTo>
              <a:lnTo>
                <a:pt x="620960" y="349530"/>
              </a:lnTo>
              <a:lnTo>
                <a:pt x="0" y="34953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C6D4F7C-3FD2-4F8D-B383-B9ACA34C249F}">
      <dsp:nvSpPr>
        <dsp:cNvPr id="0" name=""/>
        <dsp:cNvSpPr/>
      </dsp:nvSpPr>
      <dsp:spPr>
        <a:xfrm>
          <a:off x="3943350" y="663625"/>
          <a:ext cx="495282" cy="973366"/>
        </a:xfrm>
        <a:custGeom>
          <a:avLst/>
          <a:gdLst/>
          <a:ahLst/>
          <a:cxnLst/>
          <a:rect l="0" t="0" r="0" b="0"/>
          <a:pathLst>
            <a:path>
              <a:moveTo>
                <a:pt x="0" y="0"/>
              </a:moveTo>
              <a:lnTo>
                <a:pt x="0" y="973366"/>
              </a:lnTo>
              <a:lnTo>
                <a:pt x="495282" y="97336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F9957D-C507-4A47-ADE7-1BEC5992D1F9}">
      <dsp:nvSpPr>
        <dsp:cNvPr id="0" name=""/>
        <dsp:cNvSpPr/>
      </dsp:nvSpPr>
      <dsp:spPr>
        <a:xfrm>
          <a:off x="3319918" y="663625"/>
          <a:ext cx="623431" cy="974638"/>
        </a:xfrm>
        <a:custGeom>
          <a:avLst/>
          <a:gdLst/>
          <a:ahLst/>
          <a:cxnLst/>
          <a:rect l="0" t="0" r="0" b="0"/>
          <a:pathLst>
            <a:path>
              <a:moveTo>
                <a:pt x="623431" y="0"/>
              </a:moveTo>
              <a:lnTo>
                <a:pt x="623431" y="974638"/>
              </a:lnTo>
              <a:lnTo>
                <a:pt x="0" y="97463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B3E3FD-94BE-48D4-8201-3C092A210888}">
      <dsp:nvSpPr>
        <dsp:cNvPr id="0" name=""/>
        <dsp:cNvSpPr/>
      </dsp:nvSpPr>
      <dsp:spPr>
        <a:xfrm>
          <a:off x="3943350" y="663625"/>
          <a:ext cx="487595" cy="352177"/>
        </a:xfrm>
        <a:custGeom>
          <a:avLst/>
          <a:gdLst/>
          <a:ahLst/>
          <a:cxnLst/>
          <a:rect l="0" t="0" r="0" b="0"/>
          <a:pathLst>
            <a:path>
              <a:moveTo>
                <a:pt x="0" y="0"/>
              </a:moveTo>
              <a:lnTo>
                <a:pt x="0" y="352177"/>
              </a:lnTo>
              <a:lnTo>
                <a:pt x="487595" y="35217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CBAB2B-FD68-452B-8173-9161EC709A9E}">
      <dsp:nvSpPr>
        <dsp:cNvPr id="0" name=""/>
        <dsp:cNvSpPr/>
      </dsp:nvSpPr>
      <dsp:spPr>
        <a:xfrm>
          <a:off x="3943350" y="663625"/>
          <a:ext cx="496526" cy="1621787"/>
        </a:xfrm>
        <a:custGeom>
          <a:avLst/>
          <a:gdLst/>
          <a:ahLst/>
          <a:cxnLst/>
          <a:rect l="0" t="0" r="0" b="0"/>
          <a:pathLst>
            <a:path>
              <a:moveTo>
                <a:pt x="0" y="0"/>
              </a:moveTo>
              <a:lnTo>
                <a:pt x="0" y="1621787"/>
              </a:lnTo>
              <a:lnTo>
                <a:pt x="496526" y="16217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3A7A82-7782-40F9-96CE-A6FC61466CFE}">
      <dsp:nvSpPr>
        <dsp:cNvPr id="0" name=""/>
        <dsp:cNvSpPr/>
      </dsp:nvSpPr>
      <dsp:spPr>
        <a:xfrm>
          <a:off x="3943350" y="663625"/>
          <a:ext cx="3003448" cy="2051565"/>
        </a:xfrm>
        <a:custGeom>
          <a:avLst/>
          <a:gdLst/>
          <a:ahLst/>
          <a:cxnLst/>
          <a:rect l="0" t="0" r="0" b="0"/>
          <a:pathLst>
            <a:path>
              <a:moveTo>
                <a:pt x="0" y="0"/>
              </a:moveTo>
              <a:lnTo>
                <a:pt x="0" y="1966778"/>
              </a:lnTo>
              <a:lnTo>
                <a:pt x="3003448" y="1966778"/>
              </a:lnTo>
              <a:lnTo>
                <a:pt x="3003448" y="20515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5F721E-2A2D-464B-BF26-4A4C4EF5BD28}">
      <dsp:nvSpPr>
        <dsp:cNvPr id="0" name=""/>
        <dsp:cNvSpPr/>
      </dsp:nvSpPr>
      <dsp:spPr>
        <a:xfrm>
          <a:off x="3897630" y="663625"/>
          <a:ext cx="91440" cy="2072022"/>
        </a:xfrm>
        <a:custGeom>
          <a:avLst/>
          <a:gdLst/>
          <a:ahLst/>
          <a:cxnLst/>
          <a:rect l="0" t="0" r="0" b="0"/>
          <a:pathLst>
            <a:path>
              <a:moveTo>
                <a:pt x="45720" y="0"/>
              </a:moveTo>
              <a:lnTo>
                <a:pt x="45720" y="1987236"/>
              </a:lnTo>
              <a:lnTo>
                <a:pt x="45724" y="1987236"/>
              </a:lnTo>
              <a:lnTo>
                <a:pt x="45724" y="207202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ECB153-4312-462E-A48B-93BBFF41BEF7}">
      <dsp:nvSpPr>
        <dsp:cNvPr id="0" name=""/>
        <dsp:cNvSpPr/>
      </dsp:nvSpPr>
      <dsp:spPr>
        <a:xfrm>
          <a:off x="1281442" y="663625"/>
          <a:ext cx="2661907" cy="2048440"/>
        </a:xfrm>
        <a:custGeom>
          <a:avLst/>
          <a:gdLst/>
          <a:ahLst/>
          <a:cxnLst/>
          <a:rect l="0" t="0" r="0" b="0"/>
          <a:pathLst>
            <a:path>
              <a:moveTo>
                <a:pt x="2661907" y="0"/>
              </a:moveTo>
              <a:lnTo>
                <a:pt x="2661907" y="1963653"/>
              </a:lnTo>
              <a:lnTo>
                <a:pt x="0" y="1963653"/>
              </a:lnTo>
              <a:lnTo>
                <a:pt x="0" y="20484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420795-8C0F-4CCE-8155-84FB4C023643}">
      <dsp:nvSpPr>
        <dsp:cNvPr id="0" name=""/>
        <dsp:cNvSpPr/>
      </dsp:nvSpPr>
      <dsp:spPr>
        <a:xfrm>
          <a:off x="3120625" y="2584"/>
          <a:ext cx="1645449" cy="661040"/>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b-NO" sz="1200" kern="1200">
              <a:solidFill>
                <a:schemeClr val="bg1"/>
              </a:solidFill>
              <a:latin typeface="Source Sans Pro" panose="020B0503030403020204" pitchFamily="34" charset="0"/>
              <a:ea typeface="Source Sans Pro" panose="020B0503030403020204" pitchFamily="34" charset="0"/>
            </a:rPr>
            <a:t>Roar Vevelstad</a:t>
          </a:r>
        </a:p>
        <a:p>
          <a:pPr marL="0" lvl="0" indent="0" algn="ctr" defTabSz="533400">
            <a:lnSpc>
              <a:spcPct val="90000"/>
            </a:lnSpc>
            <a:spcBef>
              <a:spcPct val="0"/>
            </a:spcBef>
            <a:spcAft>
              <a:spcPct val="35000"/>
            </a:spcAft>
            <a:buNone/>
          </a:pPr>
          <a:r>
            <a:rPr lang="nb-NO" sz="1200" kern="1200">
              <a:solidFill>
                <a:schemeClr val="bg1"/>
              </a:solidFill>
              <a:latin typeface="Source Sans Pro" panose="020B0503030403020204" pitchFamily="34" charset="0"/>
              <a:ea typeface="Source Sans Pro" panose="020B0503030403020204" pitchFamily="34" charset="0"/>
            </a:rPr>
            <a:t>Kommunedirektør</a:t>
          </a:r>
        </a:p>
      </dsp:txBody>
      <dsp:txXfrm>
        <a:off x="3120625" y="2584"/>
        <a:ext cx="1645449" cy="661040"/>
      </dsp:txXfrm>
    </dsp:sp>
    <dsp:sp modelId="{3C9F84FD-1BCA-4F66-B956-CE017337D2AE}">
      <dsp:nvSpPr>
        <dsp:cNvPr id="0" name=""/>
        <dsp:cNvSpPr/>
      </dsp:nvSpPr>
      <dsp:spPr>
        <a:xfrm>
          <a:off x="455568" y="2712065"/>
          <a:ext cx="1651747" cy="823411"/>
        </a:xfrm>
        <a:prstGeom prst="rect">
          <a:avLst/>
        </a:prstGeom>
        <a:solidFill>
          <a:schemeClr val="accent1">
            <a:lumMod val="60000"/>
            <a:lumOff val="4000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a:solidFill>
                <a:schemeClr val="tx1"/>
              </a:solidFill>
              <a:latin typeface="Source Sans Pro" panose="020B0503030403020204" pitchFamily="34" charset="0"/>
              <a:ea typeface="Source Sans Pro" panose="020B0503030403020204"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Kommunalavdeling              Helse og mestring</a:t>
          </a:r>
        </a:p>
        <a:p>
          <a:pPr marL="0" lvl="0" indent="0" algn="ctr" defTabSz="444500">
            <a:lnSpc>
              <a:spcPct val="90000"/>
            </a:lnSpc>
            <a:spcBef>
              <a:spcPct val="0"/>
            </a:spcBef>
            <a:spcAft>
              <a:spcPct val="35000"/>
            </a:spcAft>
            <a:buNone/>
          </a:pPr>
          <a:r>
            <a:rPr lang="nb-NO" sz="1000" kern="1200">
              <a:solidFill>
                <a:schemeClr val="tx1"/>
              </a:solidFill>
              <a:latin typeface="Source Sans Pro" panose="020B0503030403020204" pitchFamily="34" charset="0"/>
              <a:ea typeface="Source Sans Pro" panose="020B0503030403020204"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Kent-Arne Andreassen</a:t>
          </a:r>
        </a:p>
        <a:p>
          <a:pPr marL="0" lvl="0" indent="0" algn="ctr" defTabSz="444500">
            <a:lnSpc>
              <a:spcPct val="90000"/>
            </a:lnSpc>
            <a:spcBef>
              <a:spcPct val="0"/>
            </a:spcBef>
            <a:spcAft>
              <a:spcPct val="35000"/>
            </a:spcAft>
            <a:buNone/>
          </a:pPr>
          <a:r>
            <a:rPr lang="nb-NO" sz="800" kern="1200">
              <a:solidFill>
                <a:schemeClr val="tx1"/>
              </a:solidFill>
              <a:latin typeface="Source Sans Pro" panose="020B0503030403020204" pitchFamily="34" charset="0"/>
              <a:ea typeface="Source Sans Pro" panose="020B0503030403020204"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Konst. direktør</a:t>
          </a:r>
          <a:endParaRPr lang="nb-NO" sz="800" kern="1200">
            <a:solidFill>
              <a:schemeClr val="tx1"/>
            </a:solidFill>
            <a:latin typeface="Source Sans Pro" panose="020B0503030403020204" pitchFamily="34" charset="0"/>
            <a:ea typeface="Source Sans Pro" panose="020B0503030403020204" pitchFamily="34" charset="0"/>
          </a:endParaRPr>
        </a:p>
      </dsp:txBody>
      <dsp:txXfrm>
        <a:off x="455568" y="2712065"/>
        <a:ext cx="1651747" cy="823411"/>
      </dsp:txXfrm>
    </dsp:sp>
    <dsp:sp modelId="{1AF58856-B5B2-47C3-8BE5-1273D908E3AD}">
      <dsp:nvSpPr>
        <dsp:cNvPr id="0" name=""/>
        <dsp:cNvSpPr/>
      </dsp:nvSpPr>
      <dsp:spPr>
        <a:xfrm>
          <a:off x="3006417" y="2735648"/>
          <a:ext cx="1873872" cy="796836"/>
        </a:xfrm>
        <a:prstGeom prst="rect">
          <a:avLst/>
        </a:prstGeom>
        <a:solidFill>
          <a:schemeClr val="accent1">
            <a:lumMod val="60000"/>
            <a:lumOff val="40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a:solidFill>
                <a:schemeClr val="tx1"/>
              </a:solidFill>
              <a:latin typeface="Source Sans Pro" panose="020B0503030403020204" pitchFamily="34" charset="0"/>
              <a:ea typeface="Source Sans Pro" panose="020B0503030403020204"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Kommunalavdeling       Undervisning og oppvekst</a:t>
          </a:r>
        </a:p>
        <a:p>
          <a:pPr marL="0" lvl="0" indent="0" algn="ctr" defTabSz="444500">
            <a:lnSpc>
              <a:spcPct val="90000"/>
            </a:lnSpc>
            <a:spcBef>
              <a:spcPct val="0"/>
            </a:spcBef>
            <a:spcAft>
              <a:spcPct val="35000"/>
            </a:spcAft>
            <a:buNone/>
          </a:pPr>
          <a:r>
            <a:rPr lang="nb-NO" sz="1000" kern="1200">
              <a:solidFill>
                <a:schemeClr val="tx1"/>
              </a:solidFill>
              <a:latin typeface="Source Sans Pro" panose="020B0503030403020204" pitchFamily="34" charset="0"/>
              <a:ea typeface="Source Sans Pro" panose="020B0503030403020204"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Kent-Arne Andreassen</a:t>
          </a:r>
        </a:p>
        <a:p>
          <a:pPr marL="0" lvl="0" indent="0" algn="ctr" defTabSz="444500">
            <a:lnSpc>
              <a:spcPct val="90000"/>
            </a:lnSpc>
            <a:spcBef>
              <a:spcPct val="0"/>
            </a:spcBef>
            <a:spcAft>
              <a:spcPct val="35000"/>
            </a:spcAft>
            <a:buNone/>
          </a:pPr>
          <a:r>
            <a:rPr lang="nb-NO" sz="800" kern="1200">
              <a:solidFill>
                <a:schemeClr val="tx1"/>
              </a:solidFill>
              <a:latin typeface="Source Sans Pro" panose="020B0503030403020204" pitchFamily="34" charset="0"/>
              <a:ea typeface="Source Sans Pro" panose="020B0503030403020204"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Direktør</a:t>
          </a:r>
          <a:endParaRPr lang="nb-NO" sz="800" kern="1200">
            <a:solidFill>
              <a:schemeClr val="tx1"/>
            </a:solidFill>
            <a:latin typeface="Source Sans Pro" panose="020B0503030403020204" pitchFamily="34" charset="0"/>
            <a:ea typeface="Source Sans Pro" panose="020B0503030403020204" pitchFamily="34" charset="0"/>
          </a:endParaRPr>
        </a:p>
      </dsp:txBody>
      <dsp:txXfrm>
        <a:off x="3006417" y="2735648"/>
        <a:ext cx="1873872" cy="796836"/>
      </dsp:txXfrm>
    </dsp:sp>
    <dsp:sp modelId="{3881651E-D46F-4D7F-B0A3-104D08BB6FFA}">
      <dsp:nvSpPr>
        <dsp:cNvPr id="0" name=""/>
        <dsp:cNvSpPr/>
      </dsp:nvSpPr>
      <dsp:spPr>
        <a:xfrm>
          <a:off x="6149045" y="2715190"/>
          <a:ext cx="1595506" cy="809502"/>
        </a:xfrm>
        <a:prstGeom prst="rect">
          <a:avLst/>
        </a:prstGeom>
        <a:solidFill>
          <a:schemeClr val="accent1">
            <a:lumMod val="60000"/>
            <a:lumOff val="4000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a:solidFill>
                <a:schemeClr val="tx1"/>
              </a:solidFill>
              <a:latin typeface="Source Sans Pro" panose="020B0503030403020204" pitchFamily="34" charset="0"/>
              <a:ea typeface="Source Sans Pro" panose="020B0503030403020204"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Kommunalavdeling      Teknisk</a:t>
          </a:r>
        </a:p>
        <a:p>
          <a:pPr marL="0" lvl="0" indent="0" algn="ctr" defTabSz="444500">
            <a:lnSpc>
              <a:spcPct val="90000"/>
            </a:lnSpc>
            <a:spcBef>
              <a:spcPct val="0"/>
            </a:spcBef>
            <a:spcAft>
              <a:spcPct val="35000"/>
            </a:spcAft>
            <a:buNone/>
          </a:pPr>
          <a:r>
            <a:rPr lang="nb-NO" sz="1000" kern="1200">
              <a:solidFill>
                <a:schemeClr val="tx1"/>
              </a:solidFill>
              <a:latin typeface="Source Sans Pro" panose="020B0503030403020204" pitchFamily="34" charset="0"/>
              <a:ea typeface="Source Sans Pro" panose="020B0503030403020204"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Lasse Henriksen</a:t>
          </a:r>
        </a:p>
        <a:p>
          <a:pPr marL="0" lvl="0" indent="0" algn="ctr" defTabSz="444500">
            <a:lnSpc>
              <a:spcPct val="90000"/>
            </a:lnSpc>
            <a:spcBef>
              <a:spcPct val="0"/>
            </a:spcBef>
            <a:spcAft>
              <a:spcPct val="35000"/>
            </a:spcAft>
            <a:buNone/>
          </a:pPr>
          <a:r>
            <a:rPr lang="nb-NO" sz="800" kern="1200">
              <a:solidFill>
                <a:schemeClr val="tx1"/>
              </a:solidFill>
              <a:latin typeface="Source Sans Pro" panose="020B0503030403020204" pitchFamily="34" charset="0"/>
              <a:ea typeface="Source Sans Pro" panose="020B0503030403020204"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Direktør</a:t>
          </a:r>
          <a:endParaRPr lang="nb-NO" sz="800" kern="1200">
            <a:solidFill>
              <a:schemeClr val="tx1"/>
            </a:solidFill>
            <a:latin typeface="Source Sans Pro" panose="020B0503030403020204" pitchFamily="34" charset="0"/>
            <a:ea typeface="Source Sans Pro" panose="020B0503030403020204" pitchFamily="34" charset="0"/>
          </a:endParaRPr>
        </a:p>
      </dsp:txBody>
      <dsp:txXfrm>
        <a:off x="6149045" y="2715190"/>
        <a:ext cx="1595506" cy="809502"/>
      </dsp:txXfrm>
    </dsp:sp>
    <dsp:sp modelId="{93043F27-7579-4DFF-B2D6-FB5D9C685ACF}">
      <dsp:nvSpPr>
        <dsp:cNvPr id="0" name=""/>
        <dsp:cNvSpPr/>
      </dsp:nvSpPr>
      <dsp:spPr>
        <a:xfrm>
          <a:off x="4439876" y="1985528"/>
          <a:ext cx="1544036" cy="599768"/>
        </a:xfrm>
        <a:prstGeom prst="rect">
          <a:avLst/>
        </a:prstGeom>
        <a:solidFill>
          <a:schemeClr val="accent1">
            <a:lumMod val="60000"/>
            <a:lumOff val="40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a:solidFill>
                <a:schemeClr val="tx1"/>
              </a:solidFill>
              <a:latin typeface="Source Sans Pro" panose="020B0503030403020204" pitchFamily="34" charset="0"/>
              <a:ea typeface="Source Sans Pro" panose="020B0503030403020204" pitchFamily="34" charset="0"/>
            </a:rPr>
            <a:t>Samfunnsavdelingen</a:t>
          </a:r>
        </a:p>
        <a:p>
          <a:pPr marL="0" lvl="0" indent="0" algn="ctr" defTabSz="444500">
            <a:lnSpc>
              <a:spcPct val="90000"/>
            </a:lnSpc>
            <a:spcBef>
              <a:spcPct val="0"/>
            </a:spcBef>
            <a:spcAft>
              <a:spcPct val="35000"/>
            </a:spcAft>
            <a:buNone/>
          </a:pPr>
          <a:r>
            <a:rPr lang="nb-NO" sz="1000" kern="1200">
              <a:solidFill>
                <a:schemeClr val="tx1"/>
              </a:solidFill>
              <a:latin typeface="Source Sans Pro" panose="020B0503030403020204" pitchFamily="34" charset="0"/>
              <a:ea typeface="Source Sans Pro" panose="020B0503030403020204" pitchFamily="34" charset="0"/>
            </a:rPr>
            <a:t>Jens Petter Berget</a:t>
          </a:r>
        </a:p>
        <a:p>
          <a:pPr marL="0" lvl="0" indent="0" algn="ctr" defTabSz="444500">
            <a:lnSpc>
              <a:spcPct val="90000"/>
            </a:lnSpc>
            <a:spcBef>
              <a:spcPct val="0"/>
            </a:spcBef>
            <a:spcAft>
              <a:spcPct val="35000"/>
            </a:spcAft>
            <a:buNone/>
          </a:pPr>
          <a:r>
            <a:rPr lang="nb-NO" sz="800" kern="1200">
              <a:solidFill>
                <a:schemeClr val="tx1"/>
              </a:solidFill>
              <a:latin typeface="Source Sans Pro" panose="020B0503030403020204" pitchFamily="34" charset="0"/>
              <a:ea typeface="Source Sans Pro" panose="020B0503030403020204" pitchFamily="34" charset="0"/>
            </a:rPr>
            <a:t>         Enhetsleder</a:t>
          </a:r>
          <a:r>
            <a:rPr lang="nb-NO" sz="1000" kern="1200">
              <a:latin typeface="Source Sans Pro" panose="020B0503030403020204" pitchFamily="34" charset="0"/>
              <a:ea typeface="Source Sans Pro" panose="020B0503030403020204" pitchFamily="34" charset="0"/>
            </a:rPr>
            <a:t>	</a:t>
          </a:r>
        </a:p>
      </dsp:txBody>
      <dsp:txXfrm>
        <a:off x="4439876" y="1985528"/>
        <a:ext cx="1544036" cy="599768"/>
      </dsp:txXfrm>
    </dsp:sp>
    <dsp:sp modelId="{CB3F67B4-39E9-4CD6-A90E-A369FDBB338F}">
      <dsp:nvSpPr>
        <dsp:cNvPr id="0" name=""/>
        <dsp:cNvSpPr/>
      </dsp:nvSpPr>
      <dsp:spPr>
        <a:xfrm>
          <a:off x="4430945" y="804362"/>
          <a:ext cx="1541396" cy="422879"/>
        </a:xfrm>
        <a:prstGeom prst="rect">
          <a:avLst/>
        </a:prstGeom>
        <a:solidFill>
          <a:schemeClr val="accent1">
            <a:lumMod val="60000"/>
            <a:lumOff val="40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a:solidFill>
                <a:schemeClr val="tx1"/>
              </a:solidFill>
              <a:latin typeface="Source Sans Pro" panose="020B0503030403020204" pitchFamily="34" charset="0"/>
              <a:ea typeface="Source Sans Pro" panose="020B0503030403020204"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Sentraladministrasjonen</a:t>
          </a:r>
          <a:endParaRPr lang="nb-NO" sz="1000" kern="1200">
            <a:solidFill>
              <a:schemeClr val="tx1"/>
            </a:solidFill>
            <a:latin typeface="Source Sans Pro" panose="020B0503030403020204" pitchFamily="34" charset="0"/>
            <a:ea typeface="Source Sans Pro" panose="020B0503030403020204" pitchFamily="34" charset="0"/>
          </a:endParaRPr>
        </a:p>
      </dsp:txBody>
      <dsp:txXfrm>
        <a:off x="4430945" y="804362"/>
        <a:ext cx="1541396" cy="422879"/>
      </dsp:txXfrm>
    </dsp:sp>
    <dsp:sp modelId="{3EA59633-CAED-4646-9B6E-A65A16FA7B23}">
      <dsp:nvSpPr>
        <dsp:cNvPr id="0" name=""/>
        <dsp:cNvSpPr/>
      </dsp:nvSpPr>
      <dsp:spPr>
        <a:xfrm>
          <a:off x="1781792" y="1321217"/>
          <a:ext cx="1538125" cy="634090"/>
        </a:xfrm>
        <a:prstGeom prst="rect">
          <a:avLst/>
        </a:prstGeom>
        <a:solidFill>
          <a:schemeClr val="accent1">
            <a:lumMod val="60000"/>
            <a:lumOff val="40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dirty="0">
              <a:solidFill>
                <a:schemeClr val="tx1"/>
              </a:solidFill>
              <a:latin typeface="Source Sans Pro" panose="020B0503030403020204" pitchFamily="34" charset="0"/>
              <a:ea typeface="Source Sans Pro" panose="020B0503030403020204"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Kultur</a:t>
          </a:r>
        </a:p>
        <a:p>
          <a:pPr marL="0" lvl="0" indent="0" algn="ctr" defTabSz="444500">
            <a:lnSpc>
              <a:spcPct val="90000"/>
            </a:lnSpc>
            <a:spcBef>
              <a:spcPct val="0"/>
            </a:spcBef>
            <a:spcAft>
              <a:spcPct val="35000"/>
            </a:spcAft>
            <a:buNone/>
          </a:pPr>
          <a:r>
            <a:rPr lang="nb-NO" sz="1000" kern="1200" dirty="0">
              <a:solidFill>
                <a:schemeClr val="tx1"/>
              </a:solidFill>
              <a:latin typeface="Source Sans Pro" panose="020B0503030403020204" pitchFamily="34" charset="0"/>
              <a:ea typeface="Source Sans Pro" panose="020B0503030403020204"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Knut Olav Brekklund Sæves</a:t>
          </a:r>
        </a:p>
        <a:p>
          <a:pPr marL="0" lvl="0" indent="0" algn="ctr" defTabSz="444500">
            <a:lnSpc>
              <a:spcPct val="90000"/>
            </a:lnSpc>
            <a:spcBef>
              <a:spcPct val="0"/>
            </a:spcBef>
            <a:spcAft>
              <a:spcPct val="35000"/>
            </a:spcAft>
            <a:buNone/>
          </a:pPr>
          <a:r>
            <a:rPr lang="nb-NO" sz="800" kern="1200" dirty="0">
              <a:solidFill>
                <a:schemeClr val="tx1"/>
              </a:solidFill>
              <a:latin typeface="Source Sans Pro" panose="020B0503030403020204" pitchFamily="34" charset="0"/>
              <a:ea typeface="Source Sans Pro" panose="020B0503030403020204"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Enhetsleder</a:t>
          </a:r>
          <a:endParaRPr lang="nb-NO" sz="800" kern="1200" dirty="0">
            <a:solidFill>
              <a:schemeClr val="tx1"/>
            </a:solidFill>
            <a:latin typeface="Source Sans Pro" panose="020B0503030403020204" pitchFamily="34" charset="0"/>
            <a:ea typeface="Source Sans Pro" panose="020B0503030403020204" pitchFamily="34" charset="0"/>
          </a:endParaRPr>
        </a:p>
      </dsp:txBody>
      <dsp:txXfrm>
        <a:off x="1781792" y="1321217"/>
        <a:ext cx="1538125" cy="634090"/>
      </dsp:txXfrm>
    </dsp:sp>
    <dsp:sp modelId="{092A7214-07C1-470E-A82C-14FE6D59F746}">
      <dsp:nvSpPr>
        <dsp:cNvPr id="0" name=""/>
        <dsp:cNvSpPr/>
      </dsp:nvSpPr>
      <dsp:spPr>
        <a:xfrm>
          <a:off x="4438632" y="1357575"/>
          <a:ext cx="1564288" cy="558832"/>
        </a:xfrm>
        <a:prstGeom prst="rect">
          <a:avLst/>
        </a:prstGeom>
        <a:solidFill>
          <a:schemeClr val="accent1">
            <a:lumMod val="60000"/>
            <a:lumOff val="40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a:solidFill>
                <a:schemeClr val="tx1"/>
              </a:solidFill>
              <a:latin typeface="Source Sans Pro" panose="020B0503030403020204" pitchFamily="34" charset="0"/>
              <a:ea typeface="Source Sans Pro" panose="020B0503030403020204"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NAV Halden</a:t>
          </a:r>
        </a:p>
        <a:p>
          <a:pPr marL="0" lvl="0" indent="0" algn="ctr" defTabSz="444500">
            <a:lnSpc>
              <a:spcPct val="90000"/>
            </a:lnSpc>
            <a:spcBef>
              <a:spcPct val="0"/>
            </a:spcBef>
            <a:spcAft>
              <a:spcPct val="35000"/>
            </a:spcAft>
            <a:buNone/>
          </a:pPr>
          <a:r>
            <a:rPr lang="nb-NO" sz="1000" kern="1200">
              <a:solidFill>
                <a:schemeClr val="tx1"/>
              </a:solidFill>
              <a:latin typeface="Source Sans Pro" panose="020B0503030403020204" pitchFamily="34" charset="0"/>
              <a:ea typeface="Source Sans Pro" panose="020B0503030403020204"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Morten Aalborg</a:t>
          </a:r>
        </a:p>
        <a:p>
          <a:pPr marL="0" lvl="0" indent="0" algn="ctr" defTabSz="444500">
            <a:lnSpc>
              <a:spcPct val="90000"/>
            </a:lnSpc>
            <a:spcBef>
              <a:spcPct val="0"/>
            </a:spcBef>
            <a:spcAft>
              <a:spcPct val="35000"/>
            </a:spcAft>
            <a:buNone/>
          </a:pPr>
          <a:r>
            <a:rPr lang="nb-NO" sz="800" kern="1200">
              <a:solidFill>
                <a:schemeClr val="tx1"/>
              </a:solidFill>
              <a:latin typeface="Source Sans Pro" panose="020B0503030403020204" pitchFamily="34" charset="0"/>
              <a:ea typeface="Source Sans Pro" panose="020B0503030403020204"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Leder</a:t>
          </a:r>
          <a:endParaRPr lang="nb-NO" sz="800" kern="1200">
            <a:solidFill>
              <a:schemeClr val="tx1"/>
            </a:solidFill>
            <a:latin typeface="Source Sans Pro" panose="020B0503030403020204" pitchFamily="34" charset="0"/>
            <a:ea typeface="Source Sans Pro" panose="020B0503030403020204" pitchFamily="34" charset="0"/>
          </a:endParaRPr>
        </a:p>
      </dsp:txBody>
      <dsp:txXfrm>
        <a:off x="4438632" y="1357575"/>
        <a:ext cx="1564288" cy="558832"/>
      </dsp:txXfrm>
    </dsp:sp>
    <dsp:sp modelId="{A8987A01-5976-4B28-BAE5-F22530CC7DB3}">
      <dsp:nvSpPr>
        <dsp:cNvPr id="0" name=""/>
        <dsp:cNvSpPr/>
      </dsp:nvSpPr>
      <dsp:spPr>
        <a:xfrm>
          <a:off x="1783754" y="811282"/>
          <a:ext cx="1538634" cy="403745"/>
        </a:xfrm>
        <a:prstGeom prst="rect">
          <a:avLst/>
        </a:prstGeom>
        <a:solidFill>
          <a:srgbClr val="6BCABA"/>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a:solidFill>
                <a:schemeClr val="tx1"/>
              </a:solidFill>
              <a:latin typeface="Source Sans Pro" panose="020B0503030403020204" pitchFamily="34" charset="0"/>
              <a:ea typeface="Source Sans Pro" panose="020B0503030403020204" pitchFamily="34" charset="0"/>
            </a:rPr>
            <a:t>Fagfunksjoner</a:t>
          </a:r>
        </a:p>
      </dsp:txBody>
      <dsp:txXfrm>
        <a:off x="1783754" y="811282"/>
        <a:ext cx="1538634" cy="4037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AF5801-4305-4254-BA31-1F41F38DF1E3}">
      <dsp:nvSpPr>
        <dsp:cNvPr id="0" name=""/>
        <dsp:cNvSpPr/>
      </dsp:nvSpPr>
      <dsp:spPr>
        <a:xfrm>
          <a:off x="3956474" y="1447165"/>
          <a:ext cx="2980026" cy="644808"/>
        </a:xfrm>
        <a:custGeom>
          <a:avLst/>
          <a:gdLst/>
          <a:ahLst/>
          <a:cxnLst/>
          <a:rect l="0" t="0" r="0" b="0"/>
          <a:pathLst>
            <a:path>
              <a:moveTo>
                <a:pt x="0" y="0"/>
              </a:moveTo>
              <a:lnTo>
                <a:pt x="0" y="469928"/>
              </a:lnTo>
              <a:lnTo>
                <a:pt x="2980026" y="469928"/>
              </a:lnTo>
              <a:lnTo>
                <a:pt x="2980026" y="6448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4F68CA-03A0-4525-8932-32CA116200A0}">
      <dsp:nvSpPr>
        <dsp:cNvPr id="0" name=""/>
        <dsp:cNvSpPr/>
      </dsp:nvSpPr>
      <dsp:spPr>
        <a:xfrm>
          <a:off x="3956474" y="1447165"/>
          <a:ext cx="859436" cy="650704"/>
        </a:xfrm>
        <a:custGeom>
          <a:avLst/>
          <a:gdLst/>
          <a:ahLst/>
          <a:cxnLst/>
          <a:rect l="0" t="0" r="0" b="0"/>
          <a:pathLst>
            <a:path>
              <a:moveTo>
                <a:pt x="0" y="0"/>
              </a:moveTo>
              <a:lnTo>
                <a:pt x="0" y="475824"/>
              </a:lnTo>
              <a:lnTo>
                <a:pt x="859436" y="475824"/>
              </a:lnTo>
              <a:lnTo>
                <a:pt x="859436" y="6507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34AA78-1DEE-4DCF-9D49-BAFC2CDF1156}">
      <dsp:nvSpPr>
        <dsp:cNvPr id="0" name=""/>
        <dsp:cNvSpPr/>
      </dsp:nvSpPr>
      <dsp:spPr>
        <a:xfrm>
          <a:off x="1070508" y="1447165"/>
          <a:ext cx="2885965" cy="644075"/>
        </a:xfrm>
        <a:custGeom>
          <a:avLst/>
          <a:gdLst/>
          <a:ahLst/>
          <a:cxnLst/>
          <a:rect l="0" t="0" r="0" b="0"/>
          <a:pathLst>
            <a:path>
              <a:moveTo>
                <a:pt x="2885965" y="0"/>
              </a:moveTo>
              <a:lnTo>
                <a:pt x="2885965" y="469195"/>
              </a:lnTo>
              <a:lnTo>
                <a:pt x="0" y="469195"/>
              </a:lnTo>
              <a:lnTo>
                <a:pt x="0" y="6440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D38B91-1AB9-4D3B-B411-5EA4516C847F}">
      <dsp:nvSpPr>
        <dsp:cNvPr id="0" name=""/>
        <dsp:cNvSpPr/>
      </dsp:nvSpPr>
      <dsp:spPr>
        <a:xfrm>
          <a:off x="2900222" y="1447165"/>
          <a:ext cx="1056251" cy="643376"/>
        </a:xfrm>
        <a:custGeom>
          <a:avLst/>
          <a:gdLst/>
          <a:ahLst/>
          <a:cxnLst/>
          <a:rect l="0" t="0" r="0" b="0"/>
          <a:pathLst>
            <a:path>
              <a:moveTo>
                <a:pt x="1056251" y="0"/>
              </a:moveTo>
              <a:lnTo>
                <a:pt x="1056251" y="468495"/>
              </a:lnTo>
              <a:lnTo>
                <a:pt x="0" y="468495"/>
              </a:lnTo>
              <a:lnTo>
                <a:pt x="0" y="64337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944146-0414-4E56-8E51-B41A9778B101}">
      <dsp:nvSpPr>
        <dsp:cNvPr id="0" name=""/>
        <dsp:cNvSpPr/>
      </dsp:nvSpPr>
      <dsp:spPr>
        <a:xfrm>
          <a:off x="2556990" y="421067"/>
          <a:ext cx="2798966" cy="1026097"/>
        </a:xfrm>
        <a:prstGeom prst="rect">
          <a:avLst/>
        </a:prstGeom>
        <a:solidFill>
          <a:srgbClr val="005EB8"/>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b-NO" sz="1200" kern="1200">
              <a:solidFill>
                <a:schemeClr val="bg1"/>
              </a:solidFill>
              <a:latin typeface="Source Sans Pro" panose="020B0503030403020204" pitchFamily="34" charset="0"/>
              <a:ea typeface="Source Sans Pro" panose="020B0503030403020204" pitchFamily="34"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Roar Vevelstad</a:t>
          </a:r>
        </a:p>
        <a:p>
          <a:pPr marL="0" lvl="0" indent="0" algn="ctr" defTabSz="533400">
            <a:lnSpc>
              <a:spcPct val="90000"/>
            </a:lnSpc>
            <a:spcBef>
              <a:spcPct val="0"/>
            </a:spcBef>
            <a:spcAft>
              <a:spcPct val="35000"/>
            </a:spcAft>
            <a:buNone/>
          </a:pPr>
          <a:r>
            <a:rPr lang="nb-NO" sz="1200" kern="1200">
              <a:solidFill>
                <a:schemeClr val="bg1"/>
              </a:solidFill>
              <a:latin typeface="Source Sans Pro" panose="020B0503030403020204" pitchFamily="34" charset="0"/>
              <a:ea typeface="Source Sans Pro" panose="020B0503030403020204" pitchFamily="34"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Kommunedirektør</a:t>
          </a:r>
          <a:endParaRPr lang="nb-NO" sz="1200" kern="1200">
            <a:solidFill>
              <a:schemeClr val="bg1"/>
            </a:solidFill>
            <a:latin typeface="Source Sans Pro" panose="020B0503030403020204" pitchFamily="34" charset="0"/>
            <a:ea typeface="Source Sans Pro" panose="020B0503030403020204" pitchFamily="34" charset="0"/>
          </a:endParaRPr>
        </a:p>
      </dsp:txBody>
      <dsp:txXfrm>
        <a:off x="2556990" y="421067"/>
        <a:ext cx="2798966" cy="1026097"/>
      </dsp:txXfrm>
    </dsp:sp>
    <dsp:sp modelId="{691B8359-AF9E-4D01-8611-9C633EBE8852}">
      <dsp:nvSpPr>
        <dsp:cNvPr id="0" name=""/>
        <dsp:cNvSpPr/>
      </dsp:nvSpPr>
      <dsp:spPr>
        <a:xfrm>
          <a:off x="2099254" y="2090541"/>
          <a:ext cx="1601936" cy="1000731"/>
        </a:xfrm>
        <a:prstGeom prst="rect">
          <a:avLst/>
        </a:prstGeom>
        <a:solidFill>
          <a:schemeClr val="accent1">
            <a:lumMod val="60000"/>
            <a:lumOff val="40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a:solidFill>
                <a:schemeClr val="tx1"/>
              </a:solidFill>
              <a:latin typeface="Source Sans Pro" panose="020B0503030403020204" pitchFamily="34" charset="0"/>
              <a:ea typeface="Source Sans Pro" panose="020B0503030403020204" pitchFamily="34"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Økonomi</a:t>
          </a:r>
        </a:p>
        <a:p>
          <a:pPr marL="0" lvl="0" indent="0" algn="ctr" defTabSz="444500">
            <a:lnSpc>
              <a:spcPct val="90000"/>
            </a:lnSpc>
            <a:spcBef>
              <a:spcPct val="0"/>
            </a:spcBef>
            <a:spcAft>
              <a:spcPct val="35000"/>
            </a:spcAft>
            <a:buNone/>
          </a:pPr>
          <a:r>
            <a:rPr lang="nb-NO" sz="1000" kern="1200">
              <a:solidFill>
                <a:schemeClr val="tx1"/>
              </a:solidFill>
              <a:latin typeface="Source Sans Pro" panose="020B0503030403020204" pitchFamily="34" charset="0"/>
              <a:ea typeface="Source Sans Pro" panose="020B0503030403020204" pitchFamily="34"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Pål Granholmen</a:t>
          </a:r>
        </a:p>
        <a:p>
          <a:pPr marL="0" lvl="0" indent="0" algn="ctr" defTabSz="444500">
            <a:lnSpc>
              <a:spcPct val="90000"/>
            </a:lnSpc>
            <a:spcBef>
              <a:spcPct val="0"/>
            </a:spcBef>
            <a:spcAft>
              <a:spcPct val="35000"/>
            </a:spcAft>
            <a:buNone/>
          </a:pPr>
          <a:r>
            <a:rPr lang="nb-NO" sz="800" kern="1200">
              <a:solidFill>
                <a:schemeClr val="tx1"/>
              </a:solidFill>
              <a:latin typeface="Source Sans Pro" panose="020B0503030403020204" pitchFamily="34" charset="0"/>
              <a:ea typeface="Source Sans Pro" panose="020B0503030403020204" pitchFamily="34"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Økonomisjef</a:t>
          </a:r>
          <a:endParaRPr lang="nb-NO" sz="800" kern="1200">
            <a:solidFill>
              <a:schemeClr val="tx1"/>
            </a:solidFill>
            <a:latin typeface="Source Sans Pro" panose="020B0503030403020204" pitchFamily="34" charset="0"/>
            <a:ea typeface="Source Sans Pro" panose="020B0503030403020204" pitchFamily="34" charset="0"/>
          </a:endParaRPr>
        </a:p>
      </dsp:txBody>
      <dsp:txXfrm>
        <a:off x="2099254" y="2090541"/>
        <a:ext cx="1601936" cy="1000731"/>
      </dsp:txXfrm>
    </dsp:sp>
    <dsp:sp modelId="{97875B4E-2D42-403F-A244-35AAC1CAFD7F}">
      <dsp:nvSpPr>
        <dsp:cNvPr id="0" name=""/>
        <dsp:cNvSpPr/>
      </dsp:nvSpPr>
      <dsp:spPr>
        <a:xfrm>
          <a:off x="237745" y="2091240"/>
          <a:ext cx="1665526" cy="990355"/>
        </a:xfrm>
        <a:prstGeom prst="rect">
          <a:avLst/>
        </a:prstGeom>
        <a:solidFill>
          <a:schemeClr val="accent1">
            <a:lumMod val="60000"/>
            <a:lumOff val="40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a:solidFill>
                <a:schemeClr val="tx1"/>
              </a:solidFill>
              <a:latin typeface="Source Sans Pro" panose="020B0503030403020204" pitchFamily="34"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Digitalisering, IT og utvikling</a:t>
          </a:r>
        </a:p>
        <a:p>
          <a:pPr marL="0" lvl="0" indent="0" algn="ctr" defTabSz="444500">
            <a:lnSpc>
              <a:spcPct val="90000"/>
            </a:lnSpc>
            <a:spcBef>
              <a:spcPct val="0"/>
            </a:spcBef>
            <a:spcAft>
              <a:spcPct val="35000"/>
            </a:spcAft>
            <a:buNone/>
          </a:pPr>
          <a:r>
            <a:rPr lang="nb-NO" sz="1000" kern="1200">
              <a:solidFill>
                <a:schemeClr val="tx1"/>
              </a:solidFill>
              <a:latin typeface="Source Sans Pro" panose="020B0503030403020204" pitchFamily="34"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Øyvind Grandahl</a:t>
          </a:r>
        </a:p>
        <a:p>
          <a:pPr marL="0" lvl="0" indent="0" algn="ctr" defTabSz="444500">
            <a:lnSpc>
              <a:spcPct val="90000"/>
            </a:lnSpc>
            <a:spcBef>
              <a:spcPct val="0"/>
            </a:spcBef>
            <a:spcAft>
              <a:spcPct val="35000"/>
            </a:spcAft>
            <a:buNone/>
          </a:pPr>
          <a:r>
            <a:rPr lang="nb-NO" sz="800" kern="1200">
              <a:solidFill>
                <a:schemeClr val="tx1"/>
              </a:solidFill>
              <a:latin typeface="Source Sans Pro" panose="020B0503030403020204" pitchFamily="34"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Leder</a:t>
          </a:r>
          <a:endParaRPr lang="nb-NO" sz="800" kern="1200">
            <a:solidFill>
              <a:schemeClr val="tx1"/>
            </a:solidFill>
            <a:latin typeface="Source Sans Pro" panose="020B0503030403020204" pitchFamily="34" charset="0"/>
          </a:endParaRPr>
        </a:p>
      </dsp:txBody>
      <dsp:txXfrm>
        <a:off x="237745" y="2091240"/>
        <a:ext cx="1665526" cy="990355"/>
      </dsp:txXfrm>
    </dsp:sp>
    <dsp:sp modelId="{C46251BC-C12A-492D-B2BB-112F80186928}">
      <dsp:nvSpPr>
        <dsp:cNvPr id="0" name=""/>
        <dsp:cNvSpPr/>
      </dsp:nvSpPr>
      <dsp:spPr>
        <a:xfrm>
          <a:off x="3983147" y="2097869"/>
          <a:ext cx="1665526" cy="983917"/>
        </a:xfrm>
        <a:prstGeom prst="rect">
          <a:avLst/>
        </a:prstGeom>
        <a:solidFill>
          <a:schemeClr val="accent1">
            <a:lumMod val="60000"/>
            <a:lumOff val="40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a:solidFill>
                <a:schemeClr val="tx1"/>
              </a:solidFill>
              <a:latin typeface="Source Sans Pro" panose="020B0503030403020204" pitchFamily="34"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HR</a:t>
          </a:r>
        </a:p>
        <a:p>
          <a:pPr marL="0" lvl="0" indent="0" algn="ctr" defTabSz="444500">
            <a:lnSpc>
              <a:spcPct val="90000"/>
            </a:lnSpc>
            <a:spcBef>
              <a:spcPct val="0"/>
            </a:spcBef>
            <a:spcAft>
              <a:spcPct val="35000"/>
            </a:spcAft>
            <a:buNone/>
          </a:pPr>
          <a:r>
            <a:rPr lang="nb-NO" sz="1000" kern="1200">
              <a:solidFill>
                <a:schemeClr val="tx1"/>
              </a:solidFill>
              <a:latin typeface="Source Sans Pro" panose="020B0503030403020204" pitchFamily="34"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Anita Skagen </a:t>
          </a:r>
        </a:p>
        <a:p>
          <a:pPr marL="0" lvl="0" indent="0" algn="ctr" defTabSz="444500">
            <a:lnSpc>
              <a:spcPct val="90000"/>
            </a:lnSpc>
            <a:spcBef>
              <a:spcPct val="0"/>
            </a:spcBef>
            <a:spcAft>
              <a:spcPct val="35000"/>
            </a:spcAft>
            <a:buNone/>
          </a:pPr>
          <a:r>
            <a:rPr lang="nb-NO" sz="800" kern="1200">
              <a:solidFill>
                <a:schemeClr val="tx1"/>
              </a:solidFill>
              <a:latin typeface="Source Sans Pro" panose="020B0503030403020204" pitchFamily="34"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HR-sjef</a:t>
          </a:r>
          <a:endParaRPr lang="nb-NO" sz="800" kern="1200">
            <a:solidFill>
              <a:schemeClr val="tx1"/>
            </a:solidFill>
            <a:latin typeface="Source Sans Pro" panose="020B0503030403020204" pitchFamily="34" charset="0"/>
          </a:endParaRPr>
        </a:p>
      </dsp:txBody>
      <dsp:txXfrm>
        <a:off x="3983147" y="2097869"/>
        <a:ext cx="1665526" cy="983917"/>
      </dsp:txXfrm>
    </dsp:sp>
    <dsp:sp modelId="{13CA4F96-38F7-491B-A01D-AE74F26D2998}">
      <dsp:nvSpPr>
        <dsp:cNvPr id="0" name=""/>
        <dsp:cNvSpPr/>
      </dsp:nvSpPr>
      <dsp:spPr>
        <a:xfrm>
          <a:off x="5989140" y="2091973"/>
          <a:ext cx="1894719" cy="995734"/>
        </a:xfrm>
        <a:prstGeom prst="rect">
          <a:avLst/>
        </a:prstGeom>
        <a:solidFill>
          <a:schemeClr val="accent1">
            <a:lumMod val="60000"/>
            <a:lumOff val="40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a:solidFill>
                <a:schemeClr val="tx1"/>
              </a:solidFill>
              <a:latin typeface="Source Sans Pro" panose="020B0503030403020204" pitchFamily="34" charset="0"/>
              <a:ea typeface="Source Sans Pro" panose="020B0503030403020204" pitchFamily="34"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Kommuneadvokatkontoret</a:t>
          </a:r>
        </a:p>
        <a:p>
          <a:pPr marL="0" lvl="0" indent="0" algn="ctr" defTabSz="444500">
            <a:lnSpc>
              <a:spcPct val="90000"/>
            </a:lnSpc>
            <a:spcBef>
              <a:spcPct val="0"/>
            </a:spcBef>
            <a:spcAft>
              <a:spcPct val="35000"/>
            </a:spcAft>
            <a:buNone/>
          </a:pPr>
          <a:r>
            <a:rPr lang="nb-NO" sz="1000" kern="1200">
              <a:solidFill>
                <a:schemeClr val="tx1"/>
              </a:solidFill>
              <a:latin typeface="Source Sans Pro" panose="020B0503030403020204" pitchFamily="34" charset="0"/>
              <a:ea typeface="Source Sans Pro" panose="020B0503030403020204" pitchFamily="34"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Anne-Beate Olaussen</a:t>
          </a:r>
        </a:p>
        <a:p>
          <a:pPr marL="0" lvl="0" indent="0" algn="ctr" defTabSz="444500">
            <a:lnSpc>
              <a:spcPct val="90000"/>
            </a:lnSpc>
            <a:spcBef>
              <a:spcPct val="0"/>
            </a:spcBef>
            <a:spcAft>
              <a:spcPct val="35000"/>
            </a:spcAft>
            <a:buNone/>
          </a:pPr>
          <a:r>
            <a:rPr lang="nb-NO" sz="800" kern="1200">
              <a:solidFill>
                <a:schemeClr val="tx1"/>
              </a:solidFill>
              <a:latin typeface="Source Sans Pro" panose="020B0503030403020204" pitchFamily="34" charset="0"/>
              <a:ea typeface="Source Sans Pro" panose="020B0503030403020204" pitchFamily="34" charset="0"/>
              <a:hlinkClick xmlns:r="http://schemas.openxmlformats.org/officeDocument/2006/relationships" r:id="" action="ppaction://hlinksldjump">
                <a:extLst>
                  <a:ext uri="{A12FA001-AC4F-418D-AE19-62706E023703}">
                    <ahyp:hlinkClr xmlns:ahyp="http://schemas.microsoft.com/office/drawing/2018/hyperlinkcolor" val="tx"/>
                  </a:ext>
                </a:extLst>
              </a:hlinkClick>
            </a:rPr>
            <a:t>Kommuneadvokat</a:t>
          </a:r>
          <a:endParaRPr lang="nb-NO" sz="800" kern="1200">
            <a:solidFill>
              <a:schemeClr val="tx1"/>
            </a:solidFill>
            <a:latin typeface="Source Sans Pro" panose="020B0503030403020204" pitchFamily="34" charset="0"/>
            <a:ea typeface="Source Sans Pro" panose="020B0503030403020204" pitchFamily="34" charset="0"/>
          </a:endParaRPr>
        </a:p>
      </dsp:txBody>
      <dsp:txXfrm>
        <a:off x="5989140" y="2091973"/>
        <a:ext cx="1894719" cy="9957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C9E4AA-01E8-4DC4-BAC6-0041535CF235}">
      <dsp:nvSpPr>
        <dsp:cNvPr id="0" name=""/>
        <dsp:cNvSpPr/>
      </dsp:nvSpPr>
      <dsp:spPr>
        <a:xfrm>
          <a:off x="50531" y="598464"/>
          <a:ext cx="5674739" cy="540703"/>
        </a:xfrm>
        <a:prstGeom prst="roundRect">
          <a:avLst>
            <a:gd name="adj" fmla="val 10000"/>
          </a:avLst>
        </a:prstGeom>
        <a:solidFill>
          <a:schemeClr val="accent5">
            <a:shade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nb-NO" sz="1100" kern="1200" dirty="0"/>
            <a:t>Økonomi og styring </a:t>
          </a:r>
        </a:p>
        <a:p>
          <a:pPr marL="0" lvl="0" indent="0" algn="ctr" defTabSz="488950">
            <a:lnSpc>
              <a:spcPct val="90000"/>
            </a:lnSpc>
            <a:spcBef>
              <a:spcPct val="0"/>
            </a:spcBef>
            <a:spcAft>
              <a:spcPct val="35000"/>
            </a:spcAft>
            <a:buNone/>
          </a:pPr>
          <a:r>
            <a:rPr lang="nb-NO" sz="900" kern="1200" dirty="0">
              <a:solidFill>
                <a:sysClr val="windowText" lastClr="000000"/>
              </a:solidFill>
            </a:rPr>
            <a:t>Pål Granholmen </a:t>
          </a:r>
        </a:p>
        <a:p>
          <a:pPr marL="0" lvl="0" indent="0" algn="ctr" defTabSz="488950">
            <a:lnSpc>
              <a:spcPct val="90000"/>
            </a:lnSpc>
            <a:spcBef>
              <a:spcPct val="0"/>
            </a:spcBef>
            <a:spcAft>
              <a:spcPct val="35000"/>
            </a:spcAft>
            <a:buNone/>
          </a:pPr>
          <a:r>
            <a:rPr lang="nb-NO" sz="900" kern="1200" dirty="0">
              <a:solidFill>
                <a:sysClr val="windowText" lastClr="000000"/>
              </a:solidFill>
            </a:rPr>
            <a:t>Økonomisjef </a:t>
          </a:r>
        </a:p>
      </dsp:txBody>
      <dsp:txXfrm>
        <a:off x="66368" y="614301"/>
        <a:ext cx="5643065" cy="509029"/>
      </dsp:txXfrm>
    </dsp:sp>
    <dsp:sp modelId="{F3C6E9CC-E26A-49DA-8A3C-514B0AF688FB}">
      <dsp:nvSpPr>
        <dsp:cNvPr id="0" name=""/>
        <dsp:cNvSpPr/>
      </dsp:nvSpPr>
      <dsp:spPr>
        <a:xfrm>
          <a:off x="2215" y="1364007"/>
          <a:ext cx="2878226" cy="1043857"/>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dirty="0"/>
            <a:t>Regnskap</a:t>
          </a:r>
        </a:p>
        <a:p>
          <a:pPr marL="0" lvl="0" indent="0" algn="ctr" defTabSz="533400">
            <a:lnSpc>
              <a:spcPct val="90000"/>
            </a:lnSpc>
            <a:spcBef>
              <a:spcPct val="0"/>
            </a:spcBef>
            <a:spcAft>
              <a:spcPct val="35000"/>
            </a:spcAft>
            <a:buNone/>
          </a:pPr>
          <a:r>
            <a:rPr lang="nb-NO" sz="900" kern="1200" dirty="0">
              <a:solidFill>
                <a:sysClr val="windowText" lastClr="000000"/>
              </a:solidFill>
            </a:rPr>
            <a:t>Ida Svarød (regnskapssjef) </a:t>
          </a:r>
        </a:p>
        <a:p>
          <a:pPr marL="0" lvl="0" indent="0" algn="ctr" defTabSz="533400">
            <a:lnSpc>
              <a:spcPct val="90000"/>
            </a:lnSpc>
            <a:spcBef>
              <a:spcPct val="0"/>
            </a:spcBef>
            <a:spcAft>
              <a:spcPct val="35000"/>
            </a:spcAft>
            <a:buNone/>
          </a:pPr>
          <a:r>
            <a:rPr lang="nb-NO" sz="900" kern="1200" dirty="0">
              <a:solidFill>
                <a:sysClr val="windowText" lastClr="000000"/>
              </a:solidFill>
            </a:rPr>
            <a:t>5 årsverk </a:t>
          </a:r>
        </a:p>
      </dsp:txBody>
      <dsp:txXfrm>
        <a:off x="32789" y="1394581"/>
        <a:ext cx="2817078" cy="982709"/>
      </dsp:txXfrm>
    </dsp:sp>
    <dsp:sp modelId="{622B1820-D748-47FF-8FC4-6CEFCA9F1455}">
      <dsp:nvSpPr>
        <dsp:cNvPr id="0" name=""/>
        <dsp:cNvSpPr/>
      </dsp:nvSpPr>
      <dsp:spPr>
        <a:xfrm>
          <a:off x="3122212" y="1364007"/>
          <a:ext cx="2878226" cy="1043857"/>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dirty="0"/>
            <a:t>Controlling </a:t>
          </a:r>
        </a:p>
        <a:p>
          <a:pPr marL="0" lvl="0" indent="0" algn="ctr" defTabSz="533400">
            <a:lnSpc>
              <a:spcPct val="90000"/>
            </a:lnSpc>
            <a:spcBef>
              <a:spcPct val="0"/>
            </a:spcBef>
            <a:spcAft>
              <a:spcPct val="35000"/>
            </a:spcAft>
            <a:buNone/>
          </a:pPr>
          <a:r>
            <a:rPr lang="nb-NO" sz="900" kern="1200" dirty="0">
              <a:solidFill>
                <a:sysClr val="windowText" lastClr="000000"/>
              </a:solidFill>
            </a:rPr>
            <a:t>2 årsverk </a:t>
          </a:r>
        </a:p>
        <a:p>
          <a:pPr marL="0" lvl="0" indent="0" algn="ctr" defTabSz="533400">
            <a:lnSpc>
              <a:spcPct val="90000"/>
            </a:lnSpc>
            <a:spcBef>
              <a:spcPct val="0"/>
            </a:spcBef>
            <a:spcAft>
              <a:spcPct val="35000"/>
            </a:spcAft>
            <a:buNone/>
          </a:pPr>
          <a:endParaRPr lang="nb-NO" sz="900" kern="1200" dirty="0">
            <a:solidFill>
              <a:sysClr val="windowText" lastClr="000000"/>
            </a:solidFill>
          </a:endParaRPr>
        </a:p>
      </dsp:txBody>
      <dsp:txXfrm>
        <a:off x="3152786" y="1394581"/>
        <a:ext cx="2817078" cy="98270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2D35DA88-7975-082D-0244-6023D7883E4F}"/>
              </a:ext>
            </a:extLst>
          </p:cNvPr>
          <p:cNvSpPr txBox="1">
            <a:spLocks noGrp="1"/>
          </p:cNvSpPr>
          <p:nvPr>
            <p:ph type="hdr" sz="quarter"/>
          </p:nvPr>
        </p:nvSpPr>
        <p:spPr>
          <a:xfrm>
            <a:off x="0" y="0"/>
            <a:ext cx="2945659" cy="493633"/>
          </a:xfrm>
          <a:prstGeom prst="rect">
            <a:avLst/>
          </a:prstGeom>
          <a:noFill/>
          <a:ln>
            <a:noFill/>
          </a:ln>
        </p:spPr>
        <p:txBody>
          <a:bodyPr vert="horz" wrap="square" lIns="91440" tIns="45720" rIns="91440" bIns="45720" anchor="t"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200" b="0" i="0" u="none" strike="noStrike" kern="1200" cap="none" spc="0" baseline="0">
              <a:solidFill>
                <a:srgbClr val="000000"/>
              </a:solidFill>
              <a:uFillTx/>
              <a:latin typeface="Calibri"/>
            </a:endParaRPr>
          </a:p>
        </p:txBody>
      </p:sp>
      <p:sp>
        <p:nvSpPr>
          <p:cNvPr id="3" name="Plassholder for dato 2">
            <a:extLst>
              <a:ext uri="{FF2B5EF4-FFF2-40B4-BE49-F238E27FC236}">
                <a16:creationId xmlns:a16="http://schemas.microsoft.com/office/drawing/2014/main" id="{E4C4CBAE-5667-9FBF-43E6-D9B6780E3238}"/>
              </a:ext>
            </a:extLst>
          </p:cNvPr>
          <p:cNvSpPr txBox="1">
            <a:spLocks noGrp="1"/>
          </p:cNvSpPr>
          <p:nvPr>
            <p:ph type="dt" sz="quarter" idx="1"/>
          </p:nvPr>
        </p:nvSpPr>
        <p:spPr>
          <a:xfrm>
            <a:off x="3850438" y="0"/>
            <a:ext cx="2945659" cy="493633"/>
          </a:xfrm>
          <a:prstGeom prst="rect">
            <a:avLst/>
          </a:prstGeom>
          <a:noFill/>
          <a:ln>
            <a:noFill/>
          </a:ln>
        </p:spPr>
        <p:txBody>
          <a:bodyPr vert="horz" wrap="square" lIns="91440" tIns="45720" rIns="91440" bIns="45720" anchor="t" anchorCtr="0" compatLnSpc="1">
            <a:noAutofit/>
          </a:bodyPr>
          <a:lstStyle/>
          <a:p>
            <a:pPr marL="0" marR="0" lvl="0" indent="0" algn="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2B0BEF1-0C0F-4288-8482-04B7E9A0E72A}" type="datetime1">
              <a:rPr lang="nb-NO" sz="1200" b="0" i="0" u="none" strike="noStrike" kern="1200" cap="none" spc="0" baseline="0">
                <a:solidFill>
                  <a:srgbClr val="000000"/>
                </a:solidFill>
                <a:uFillTx/>
                <a:latin typeface="Calibri"/>
              </a:rPr>
              <a:pPr marL="0" marR="0" lvl="0" indent="0" algn="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t>17.01.2024</a:t>
            </a:fld>
            <a:endParaRPr lang="nb-NO" sz="1200" b="0" i="0" u="none" strike="noStrike" kern="1200" cap="none" spc="0" baseline="0">
              <a:solidFill>
                <a:srgbClr val="000000"/>
              </a:solidFill>
              <a:uFillTx/>
              <a:latin typeface="Calibri"/>
            </a:endParaRPr>
          </a:p>
        </p:txBody>
      </p:sp>
      <p:sp>
        <p:nvSpPr>
          <p:cNvPr id="4" name="Plassholder for bunntekst 3">
            <a:extLst>
              <a:ext uri="{FF2B5EF4-FFF2-40B4-BE49-F238E27FC236}">
                <a16:creationId xmlns:a16="http://schemas.microsoft.com/office/drawing/2014/main" id="{A8BC6AA4-DF58-C52A-1FB3-5D5B1BC52D93}"/>
              </a:ext>
            </a:extLst>
          </p:cNvPr>
          <p:cNvSpPr txBox="1">
            <a:spLocks noGrp="1"/>
          </p:cNvSpPr>
          <p:nvPr>
            <p:ph type="ftr" sz="quarter" idx="2"/>
          </p:nvPr>
        </p:nvSpPr>
        <p:spPr>
          <a:xfrm>
            <a:off x="0" y="9377311"/>
            <a:ext cx="2945659" cy="493633"/>
          </a:xfrm>
          <a:prstGeom prst="rect">
            <a:avLst/>
          </a:prstGeom>
          <a:noFill/>
          <a:ln>
            <a:noFill/>
          </a:ln>
        </p:spPr>
        <p:txBody>
          <a:bodyPr vert="horz" wrap="square" lIns="91440" tIns="45720" rIns="91440" bIns="45720" anchor="b"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200" b="0" i="0" u="none" strike="noStrike" kern="1200" cap="none" spc="0" baseline="0">
              <a:solidFill>
                <a:srgbClr val="000000"/>
              </a:solidFill>
              <a:uFillTx/>
              <a:latin typeface="Calibri"/>
            </a:endParaRPr>
          </a:p>
        </p:txBody>
      </p:sp>
      <p:sp>
        <p:nvSpPr>
          <p:cNvPr id="5" name="Plassholder for lysbildenummer 4">
            <a:extLst>
              <a:ext uri="{FF2B5EF4-FFF2-40B4-BE49-F238E27FC236}">
                <a16:creationId xmlns:a16="http://schemas.microsoft.com/office/drawing/2014/main" id="{BAE29187-D83D-ECB9-8748-4BB2AD3ABE42}"/>
              </a:ext>
            </a:extLst>
          </p:cNvPr>
          <p:cNvSpPr txBox="1">
            <a:spLocks noGrp="1"/>
          </p:cNvSpPr>
          <p:nvPr>
            <p:ph type="sldNum" sz="quarter" idx="3"/>
          </p:nvPr>
        </p:nvSpPr>
        <p:spPr>
          <a:xfrm>
            <a:off x="3850438" y="9377311"/>
            <a:ext cx="2945659" cy="493633"/>
          </a:xfrm>
          <a:prstGeom prst="rect">
            <a:avLst/>
          </a:prstGeom>
          <a:noFill/>
          <a:ln>
            <a:noFill/>
          </a:ln>
        </p:spPr>
        <p:txBody>
          <a:bodyPr vert="horz" wrap="square" lIns="91440" tIns="45720" rIns="91440" bIns="45720" anchor="b" anchorCtr="0" compatLnSpc="1">
            <a:noAutofit/>
          </a:bodyPr>
          <a:lstStyle/>
          <a:p>
            <a:pPr marL="0" marR="0" lvl="0" indent="0" algn="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91C59C8-1166-4981-8EE4-69449C261A92}" type="slidenum">
              <a:t>‹#›</a:t>
            </a:fld>
            <a:endParaRPr lang="nb-NO"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3908819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C41C5DEB-4285-436B-340A-1826F2A43123}"/>
              </a:ext>
            </a:extLst>
          </p:cNvPr>
          <p:cNvSpPr txBox="1">
            <a:spLocks noGrp="1"/>
          </p:cNvSpPr>
          <p:nvPr>
            <p:ph type="hdr" sz="quarter"/>
          </p:nvPr>
        </p:nvSpPr>
        <p:spPr>
          <a:xfrm>
            <a:off x="0" y="1"/>
            <a:ext cx="2945659" cy="495351"/>
          </a:xfrm>
          <a:prstGeom prst="rect">
            <a:avLst/>
          </a:prstGeom>
          <a:noFill/>
          <a:ln>
            <a:noFill/>
          </a:ln>
        </p:spPr>
        <p:txBody>
          <a:bodyPr vert="horz" wrap="square" lIns="91440" tIns="45720" rIns="91440" bIns="45720" anchor="t" anchorCtr="0" compatLnSpc="1">
            <a:noAutofit/>
          </a:bodyPr>
          <a:lstStyle>
            <a:lvl1pPr marL="0" marR="0" lvl="0" indent="0" algn="l" defTabSz="685800" rtl="0" fontAlgn="auto" hangingPunct="1">
              <a:lnSpc>
                <a:spcPct val="100000"/>
              </a:lnSpc>
              <a:spcBef>
                <a:spcPts val="0"/>
              </a:spcBef>
              <a:spcAft>
                <a:spcPts val="0"/>
              </a:spcAft>
              <a:buNone/>
              <a:tabLst/>
              <a:defRPr lang="nb-NO" sz="1200" b="0" i="0" u="none" strike="noStrike" kern="1200" cap="none" spc="0" baseline="0">
                <a:solidFill>
                  <a:srgbClr val="000000"/>
                </a:solidFill>
                <a:uFillTx/>
                <a:latin typeface="Calibri"/>
              </a:defRPr>
            </a:lvl1pPr>
          </a:lstStyle>
          <a:p>
            <a:pPr lvl="0"/>
            <a:endParaRPr lang="nb-NO"/>
          </a:p>
        </p:txBody>
      </p:sp>
      <p:sp>
        <p:nvSpPr>
          <p:cNvPr id="3" name="Plassholder for dato 2">
            <a:extLst>
              <a:ext uri="{FF2B5EF4-FFF2-40B4-BE49-F238E27FC236}">
                <a16:creationId xmlns:a16="http://schemas.microsoft.com/office/drawing/2014/main" id="{D1333850-7AD4-D7FA-6F8E-07799FB4534D}"/>
              </a:ext>
            </a:extLst>
          </p:cNvPr>
          <p:cNvSpPr txBox="1">
            <a:spLocks noGrp="1"/>
          </p:cNvSpPr>
          <p:nvPr>
            <p:ph type="dt" idx="1"/>
          </p:nvPr>
        </p:nvSpPr>
        <p:spPr>
          <a:xfrm>
            <a:off x="3850438" y="1"/>
            <a:ext cx="2945659" cy="495351"/>
          </a:xfrm>
          <a:prstGeom prst="rect">
            <a:avLst/>
          </a:prstGeom>
          <a:noFill/>
          <a:ln>
            <a:noFill/>
          </a:ln>
        </p:spPr>
        <p:txBody>
          <a:bodyPr vert="horz" wrap="square" lIns="91440" tIns="45720" rIns="91440" bIns="45720" anchor="t" anchorCtr="0" compatLnSpc="1">
            <a:noAutofit/>
          </a:bodyPr>
          <a:lstStyle>
            <a:lvl1pPr marL="0" marR="0" lvl="0" indent="0" algn="r" defTabSz="685800" rtl="0" fontAlgn="auto" hangingPunct="1">
              <a:lnSpc>
                <a:spcPct val="100000"/>
              </a:lnSpc>
              <a:spcBef>
                <a:spcPts val="0"/>
              </a:spcBef>
              <a:spcAft>
                <a:spcPts val="0"/>
              </a:spcAft>
              <a:buNone/>
              <a:tabLst/>
              <a:defRPr lang="nb-NO" sz="1200" b="0" i="0" u="none" strike="noStrike" kern="1200" cap="none" spc="0" baseline="0">
                <a:solidFill>
                  <a:srgbClr val="000000"/>
                </a:solidFill>
                <a:uFillTx/>
                <a:latin typeface="Calibri"/>
              </a:defRPr>
            </a:lvl1pPr>
          </a:lstStyle>
          <a:p>
            <a:pPr lvl="0"/>
            <a:fld id="{692CBAA2-2495-4D71-B2A0-960408B00C30}" type="datetime1">
              <a:rPr lang="nb-NO"/>
              <a:pPr lvl="0"/>
              <a:t>17.01.2024</a:t>
            </a:fld>
            <a:endParaRPr lang="nb-NO"/>
          </a:p>
        </p:txBody>
      </p:sp>
      <p:sp>
        <p:nvSpPr>
          <p:cNvPr id="4" name="Plassholder for lysbilde 3">
            <a:extLst>
              <a:ext uri="{FF2B5EF4-FFF2-40B4-BE49-F238E27FC236}">
                <a16:creationId xmlns:a16="http://schemas.microsoft.com/office/drawing/2014/main" id="{6AD1392C-E6D0-69F7-26C6-B264405351B9}"/>
              </a:ext>
            </a:extLst>
          </p:cNvPr>
          <p:cNvSpPr>
            <a:spLocks noGrp="1" noRot="1" noChangeAspect="1"/>
          </p:cNvSpPr>
          <p:nvPr>
            <p:ph type="sldImg" idx="2"/>
          </p:nvPr>
        </p:nvSpPr>
        <p:spPr>
          <a:xfrm>
            <a:off x="438150" y="1233488"/>
            <a:ext cx="5921375" cy="3332162"/>
          </a:xfrm>
          <a:prstGeom prst="rect">
            <a:avLst/>
          </a:prstGeom>
          <a:noFill/>
          <a:ln w="12701">
            <a:solidFill>
              <a:srgbClr val="000000"/>
            </a:solidFill>
            <a:prstDash val="solid"/>
          </a:ln>
        </p:spPr>
      </p:sp>
      <p:sp>
        <p:nvSpPr>
          <p:cNvPr id="5" name="Plassholder for notater 4">
            <a:extLst>
              <a:ext uri="{FF2B5EF4-FFF2-40B4-BE49-F238E27FC236}">
                <a16:creationId xmlns:a16="http://schemas.microsoft.com/office/drawing/2014/main" id="{B39A1925-43B2-BDA4-13E8-30C662865B68}"/>
              </a:ext>
            </a:extLst>
          </p:cNvPr>
          <p:cNvSpPr txBox="1">
            <a:spLocks noGrp="1"/>
          </p:cNvSpPr>
          <p:nvPr>
            <p:ph type="body" sz="quarter" idx="3"/>
          </p:nvPr>
        </p:nvSpPr>
        <p:spPr>
          <a:xfrm>
            <a:off x="679768" y="4751218"/>
            <a:ext cx="5438140" cy="3887361"/>
          </a:xfrm>
          <a:prstGeom prst="rect">
            <a:avLst/>
          </a:prstGeom>
          <a:noFill/>
          <a:ln>
            <a:noFill/>
          </a:ln>
        </p:spPr>
        <p:txBody>
          <a:bodyPr vert="horz" wrap="square" lIns="91440" tIns="45720" rIns="91440" bIns="45720" anchor="t" anchorCtr="0" compatLnSpc="1">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a:extLst>
              <a:ext uri="{FF2B5EF4-FFF2-40B4-BE49-F238E27FC236}">
                <a16:creationId xmlns:a16="http://schemas.microsoft.com/office/drawing/2014/main" id="{B98FF692-8CA7-8EB6-94D1-AA5224487DA6}"/>
              </a:ext>
            </a:extLst>
          </p:cNvPr>
          <p:cNvSpPr txBox="1">
            <a:spLocks noGrp="1"/>
          </p:cNvSpPr>
          <p:nvPr>
            <p:ph type="ftr" sz="quarter" idx="4"/>
          </p:nvPr>
        </p:nvSpPr>
        <p:spPr>
          <a:xfrm>
            <a:off x="0" y="9377311"/>
            <a:ext cx="2945659" cy="495351"/>
          </a:xfrm>
          <a:prstGeom prst="rect">
            <a:avLst/>
          </a:prstGeom>
          <a:noFill/>
          <a:ln>
            <a:noFill/>
          </a:ln>
        </p:spPr>
        <p:txBody>
          <a:bodyPr vert="horz" wrap="square" lIns="91440" tIns="45720" rIns="91440" bIns="45720" anchor="b" anchorCtr="0" compatLnSpc="1">
            <a:noAutofit/>
          </a:bodyPr>
          <a:lstStyle>
            <a:lvl1pPr marL="0" marR="0" lvl="0" indent="0" algn="l" defTabSz="685800" rtl="0" fontAlgn="auto" hangingPunct="1">
              <a:lnSpc>
                <a:spcPct val="100000"/>
              </a:lnSpc>
              <a:spcBef>
                <a:spcPts val="0"/>
              </a:spcBef>
              <a:spcAft>
                <a:spcPts val="0"/>
              </a:spcAft>
              <a:buNone/>
              <a:tabLst/>
              <a:defRPr lang="nb-NO" sz="1200" b="0" i="0" u="none" strike="noStrike" kern="1200" cap="none" spc="0" baseline="0">
                <a:solidFill>
                  <a:srgbClr val="000000"/>
                </a:solidFill>
                <a:uFillTx/>
                <a:latin typeface="Calibri"/>
              </a:defRPr>
            </a:lvl1pPr>
          </a:lstStyle>
          <a:p>
            <a:pPr lvl="0"/>
            <a:endParaRPr lang="nb-NO"/>
          </a:p>
        </p:txBody>
      </p:sp>
      <p:sp>
        <p:nvSpPr>
          <p:cNvPr id="7" name="Plassholder for lysbildenummer 6">
            <a:extLst>
              <a:ext uri="{FF2B5EF4-FFF2-40B4-BE49-F238E27FC236}">
                <a16:creationId xmlns:a16="http://schemas.microsoft.com/office/drawing/2014/main" id="{5AA0D7FA-942E-18C2-B453-9E7A96A80123}"/>
              </a:ext>
            </a:extLst>
          </p:cNvPr>
          <p:cNvSpPr txBox="1">
            <a:spLocks noGrp="1"/>
          </p:cNvSpPr>
          <p:nvPr>
            <p:ph type="sldNum" sz="quarter" idx="5"/>
          </p:nvPr>
        </p:nvSpPr>
        <p:spPr>
          <a:xfrm>
            <a:off x="3850438" y="9377311"/>
            <a:ext cx="2945659" cy="495351"/>
          </a:xfrm>
          <a:prstGeom prst="rect">
            <a:avLst/>
          </a:prstGeom>
          <a:noFill/>
          <a:ln>
            <a:noFill/>
          </a:ln>
        </p:spPr>
        <p:txBody>
          <a:bodyPr vert="horz" wrap="square" lIns="91440" tIns="45720" rIns="91440" bIns="45720" anchor="b" anchorCtr="0" compatLnSpc="1">
            <a:noAutofit/>
          </a:bodyPr>
          <a:lstStyle>
            <a:lvl1pPr marL="0" marR="0" lvl="0" indent="0" algn="r" defTabSz="685800" rtl="0" fontAlgn="auto" hangingPunct="1">
              <a:lnSpc>
                <a:spcPct val="100000"/>
              </a:lnSpc>
              <a:spcBef>
                <a:spcPts val="0"/>
              </a:spcBef>
              <a:spcAft>
                <a:spcPts val="0"/>
              </a:spcAft>
              <a:buNone/>
              <a:tabLst/>
              <a:defRPr lang="nb-NO" sz="1200" b="0" i="0" u="none" strike="noStrike" kern="1200" cap="none" spc="0" baseline="0">
                <a:solidFill>
                  <a:srgbClr val="000000"/>
                </a:solidFill>
                <a:uFillTx/>
                <a:latin typeface="Calibri"/>
              </a:defRPr>
            </a:lvl1pPr>
          </a:lstStyle>
          <a:p>
            <a:pPr lvl="0"/>
            <a:fld id="{848B4B89-371B-4677-8CBA-328FD1F0524B}" type="slidenum">
              <a:t>‹#›</a:t>
            </a:fld>
            <a:endParaRPr lang="nb-NO"/>
          </a:p>
        </p:txBody>
      </p:sp>
    </p:spTree>
    <p:extLst>
      <p:ext uri="{BB962C8B-B14F-4D97-AF65-F5344CB8AC3E}">
        <p14:creationId xmlns:p14="http://schemas.microsoft.com/office/powerpoint/2010/main" val="781900020"/>
      </p:ext>
    </p:extLst>
  </p:cSld>
  <p:clrMap bg1="lt1" tx1="dk1" bg2="lt2" tx2="dk2" accent1="accent1" accent2="accent2" accent3="accent3" accent4="accent4" accent5="accent5" accent6="accent6" hlink="hlink" folHlink="folHlink"/>
  <p:notesStyle>
    <a:lvl1pPr marL="0" marR="0" lvl="0" indent="0" algn="l" defTabSz="685800" rtl="0" fontAlgn="auto" hangingPunct="1">
      <a:lnSpc>
        <a:spcPct val="100000"/>
      </a:lnSpc>
      <a:spcBef>
        <a:spcPts val="0"/>
      </a:spcBef>
      <a:spcAft>
        <a:spcPts val="0"/>
      </a:spcAft>
      <a:buNone/>
      <a:tabLst/>
      <a:defRPr lang="nb-NO" sz="900" b="0" i="0" u="none" strike="noStrike" kern="1200" cap="none" spc="0" baseline="0">
        <a:solidFill>
          <a:srgbClr val="000000"/>
        </a:solidFill>
        <a:uFillTx/>
        <a:latin typeface="Calibri"/>
      </a:defRPr>
    </a:lvl1pPr>
    <a:lvl2pPr marL="342900" marR="0" lvl="1" indent="0" algn="l" defTabSz="685800" rtl="0" fontAlgn="auto" hangingPunct="1">
      <a:lnSpc>
        <a:spcPct val="100000"/>
      </a:lnSpc>
      <a:spcBef>
        <a:spcPts val="0"/>
      </a:spcBef>
      <a:spcAft>
        <a:spcPts val="0"/>
      </a:spcAft>
      <a:buNone/>
      <a:tabLst/>
      <a:defRPr lang="nb-NO" sz="900" b="0" i="0" u="none" strike="noStrike" kern="1200" cap="none" spc="0" baseline="0">
        <a:solidFill>
          <a:srgbClr val="000000"/>
        </a:solidFill>
        <a:uFillTx/>
        <a:latin typeface="Calibri"/>
      </a:defRPr>
    </a:lvl2pPr>
    <a:lvl3pPr marL="685800" marR="0" lvl="2" indent="0" algn="l" defTabSz="685800" rtl="0" fontAlgn="auto" hangingPunct="1">
      <a:lnSpc>
        <a:spcPct val="100000"/>
      </a:lnSpc>
      <a:spcBef>
        <a:spcPts val="0"/>
      </a:spcBef>
      <a:spcAft>
        <a:spcPts val="0"/>
      </a:spcAft>
      <a:buNone/>
      <a:tabLst/>
      <a:defRPr lang="nb-NO" sz="900" b="0" i="0" u="none" strike="noStrike" kern="1200" cap="none" spc="0" baseline="0">
        <a:solidFill>
          <a:srgbClr val="000000"/>
        </a:solidFill>
        <a:uFillTx/>
        <a:latin typeface="Calibri"/>
      </a:defRPr>
    </a:lvl3pPr>
    <a:lvl4pPr marL="1028700" marR="0" lvl="3" indent="0" algn="l" defTabSz="685800" rtl="0" fontAlgn="auto" hangingPunct="1">
      <a:lnSpc>
        <a:spcPct val="100000"/>
      </a:lnSpc>
      <a:spcBef>
        <a:spcPts val="0"/>
      </a:spcBef>
      <a:spcAft>
        <a:spcPts val="0"/>
      </a:spcAft>
      <a:buNone/>
      <a:tabLst/>
      <a:defRPr lang="nb-NO" sz="900" b="0" i="0" u="none" strike="noStrike" kern="1200" cap="none" spc="0" baseline="0">
        <a:solidFill>
          <a:srgbClr val="000000"/>
        </a:solidFill>
        <a:uFillTx/>
        <a:latin typeface="Calibri"/>
      </a:defRPr>
    </a:lvl4pPr>
    <a:lvl5pPr marL="1371600" marR="0" lvl="4" indent="0" algn="l" defTabSz="685800" rtl="0" fontAlgn="auto" hangingPunct="1">
      <a:lnSpc>
        <a:spcPct val="100000"/>
      </a:lnSpc>
      <a:spcBef>
        <a:spcPts val="0"/>
      </a:spcBef>
      <a:spcAft>
        <a:spcPts val="0"/>
      </a:spcAft>
      <a:buNone/>
      <a:tabLst/>
      <a:defRPr lang="nb-NO" sz="9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lvl="0"/>
            <a:fld id="{848B4B89-371B-4677-8CBA-328FD1F0524B}" type="slidenum">
              <a:rPr lang="nb-NO" smtClean="0"/>
              <a:t>2</a:t>
            </a:fld>
            <a:endParaRPr lang="nb-NO"/>
          </a:p>
        </p:txBody>
      </p:sp>
    </p:spTree>
    <p:extLst>
      <p:ext uri="{BB962C8B-B14F-4D97-AF65-F5344CB8AC3E}">
        <p14:creationId xmlns:p14="http://schemas.microsoft.com/office/powerpoint/2010/main" val="3660935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6633F-67E4-FE57-B33B-FD02286E1D64}"/>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D6EE3A5F-DABA-75FE-1E39-52D57D38CFFA}"/>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4AA9935F-D4FB-D69D-3244-CB9476126D3E}"/>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FE10D602-DAE3-82EA-5D80-74C53F0BAB9F}"/>
              </a:ext>
            </a:extLst>
          </p:cNvPr>
          <p:cNvSpPr>
            <a:spLocks noGrp="1"/>
          </p:cNvSpPr>
          <p:nvPr>
            <p:ph type="sldNum" sz="quarter" idx="5"/>
          </p:nvPr>
        </p:nvSpPr>
        <p:spPr/>
        <p:txBody>
          <a:bodyPr/>
          <a:lstStyle/>
          <a:p>
            <a:pPr lvl="0"/>
            <a:fld id="{848B4B89-371B-4677-8CBA-328FD1F0524B}" type="slidenum">
              <a:rPr lang="nb-NO" smtClean="0"/>
              <a:t>3</a:t>
            </a:fld>
            <a:endParaRPr lang="nb-NO"/>
          </a:p>
        </p:txBody>
      </p:sp>
    </p:spTree>
    <p:extLst>
      <p:ext uri="{BB962C8B-B14F-4D97-AF65-F5344CB8AC3E}">
        <p14:creationId xmlns:p14="http://schemas.microsoft.com/office/powerpoint/2010/main" val="640366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800B66A2-F65A-3446-9C27-1D8335F89B85}" type="slidenum">
              <a:rPr lang="nb-NO" smtClean="0"/>
              <a:t>10</a:t>
            </a:fld>
            <a:endParaRPr lang="nb-NO"/>
          </a:p>
        </p:txBody>
      </p:sp>
    </p:spTree>
    <p:extLst>
      <p:ext uri="{BB962C8B-B14F-4D97-AF65-F5344CB8AC3E}">
        <p14:creationId xmlns:p14="http://schemas.microsoft.com/office/powerpoint/2010/main" val="2775055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800B66A2-F65A-3446-9C27-1D8335F89B85}"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4113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504EF-DF87-ADE7-0758-805886106D9A}"/>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842207A4-6D26-0C99-BD79-910D01A47AC9}"/>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5337DDA0-A754-68E9-084F-24448A305F4B}"/>
              </a:ext>
            </a:extLst>
          </p:cNvPr>
          <p:cNvSpPr>
            <a:spLocks noGrp="1"/>
          </p:cNvSpPr>
          <p:nvPr>
            <p:ph type="body" idx="1"/>
          </p:nvPr>
        </p:nvSpPr>
        <p:spPr/>
        <p:txBody>
          <a:bodyPr/>
          <a:lstStyle/>
          <a:p>
            <a:endParaRPr lang="nb-NO" dirty="0"/>
          </a:p>
          <a:p>
            <a:endParaRPr lang="nb-NO" dirty="0"/>
          </a:p>
        </p:txBody>
      </p:sp>
      <p:sp>
        <p:nvSpPr>
          <p:cNvPr id="4" name="Plassholder for lysbildenummer 3">
            <a:extLst>
              <a:ext uri="{FF2B5EF4-FFF2-40B4-BE49-F238E27FC236}">
                <a16:creationId xmlns:a16="http://schemas.microsoft.com/office/drawing/2014/main" id="{A9C67B3C-E479-EA15-FF7A-73552C4B1FD4}"/>
              </a:ext>
            </a:extLst>
          </p:cNvPr>
          <p:cNvSpPr>
            <a:spLocks noGrp="1"/>
          </p:cNvSpPr>
          <p:nvPr>
            <p:ph type="sldNum" sz="quarter" idx="10"/>
          </p:nvPr>
        </p:nvSpPr>
        <p:spPr/>
        <p:txBody>
          <a:bodyPr/>
          <a:lstStyle/>
          <a:p>
            <a:fld id="{800B66A2-F65A-3446-9C27-1D8335F89B85}" type="slidenum">
              <a:rPr lang="nb-NO" smtClean="0"/>
              <a:t>15</a:t>
            </a:fld>
            <a:endParaRPr lang="nb-NO"/>
          </a:p>
        </p:txBody>
      </p:sp>
    </p:spTree>
    <p:extLst>
      <p:ext uri="{BB962C8B-B14F-4D97-AF65-F5344CB8AC3E}">
        <p14:creationId xmlns:p14="http://schemas.microsoft.com/office/powerpoint/2010/main" val="547150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0D661-5C71-A03B-E080-A45CE9FD1E6B}"/>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EDA10125-45B4-BD0B-99F4-53BF44C3A99B}"/>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BB633C4D-F57D-603C-93DA-F9D09F1D1F70}"/>
              </a:ext>
            </a:extLst>
          </p:cNvPr>
          <p:cNvSpPr>
            <a:spLocks noGrp="1"/>
          </p:cNvSpPr>
          <p:nvPr>
            <p:ph type="body" idx="1"/>
          </p:nvPr>
        </p:nvSpPr>
        <p:spPr/>
        <p:txBody>
          <a:bodyPr/>
          <a:lstStyle/>
          <a:p>
            <a:endParaRPr lang="nb-NO" dirty="0"/>
          </a:p>
          <a:p>
            <a:endParaRPr lang="nb-NO" dirty="0"/>
          </a:p>
        </p:txBody>
      </p:sp>
      <p:sp>
        <p:nvSpPr>
          <p:cNvPr id="4" name="Plassholder for lysbildenummer 3">
            <a:extLst>
              <a:ext uri="{FF2B5EF4-FFF2-40B4-BE49-F238E27FC236}">
                <a16:creationId xmlns:a16="http://schemas.microsoft.com/office/drawing/2014/main" id="{22CFF086-65BA-CC75-33B4-2B15E4B175A1}"/>
              </a:ext>
            </a:extLst>
          </p:cNvPr>
          <p:cNvSpPr>
            <a:spLocks noGrp="1"/>
          </p:cNvSpPr>
          <p:nvPr>
            <p:ph type="sldNum" sz="quarter" idx="10"/>
          </p:nvPr>
        </p:nvSpPr>
        <p:spPr/>
        <p:txBody>
          <a:bodyPr/>
          <a:lstStyle/>
          <a:p>
            <a:fld id="{800B66A2-F65A-3446-9C27-1D8335F89B85}" type="slidenum">
              <a:rPr lang="nb-NO" smtClean="0"/>
              <a:t>16</a:t>
            </a:fld>
            <a:endParaRPr lang="nb-NO"/>
          </a:p>
        </p:txBody>
      </p:sp>
    </p:spTree>
    <p:extLst>
      <p:ext uri="{BB962C8B-B14F-4D97-AF65-F5344CB8AC3E}">
        <p14:creationId xmlns:p14="http://schemas.microsoft.com/office/powerpoint/2010/main" val="1236019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0D661-5C71-A03B-E080-A45CE9FD1E6B}"/>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EDA10125-45B4-BD0B-99F4-53BF44C3A99B}"/>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BB633C4D-F57D-603C-93DA-F9D09F1D1F70}"/>
              </a:ext>
            </a:extLst>
          </p:cNvPr>
          <p:cNvSpPr>
            <a:spLocks noGrp="1"/>
          </p:cNvSpPr>
          <p:nvPr>
            <p:ph type="body" idx="1"/>
          </p:nvPr>
        </p:nvSpPr>
        <p:spPr/>
        <p:txBody>
          <a:bodyPr/>
          <a:lstStyle/>
          <a:p>
            <a:endParaRPr lang="nb-NO" dirty="0"/>
          </a:p>
          <a:p>
            <a:endParaRPr lang="nb-NO" dirty="0"/>
          </a:p>
        </p:txBody>
      </p:sp>
      <p:sp>
        <p:nvSpPr>
          <p:cNvPr id="4" name="Plassholder for lysbildenummer 3">
            <a:extLst>
              <a:ext uri="{FF2B5EF4-FFF2-40B4-BE49-F238E27FC236}">
                <a16:creationId xmlns:a16="http://schemas.microsoft.com/office/drawing/2014/main" id="{22CFF086-65BA-CC75-33B4-2B15E4B175A1}"/>
              </a:ext>
            </a:extLst>
          </p:cNvPr>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800B66A2-F65A-3446-9C27-1D8335F89B85}" type="slidenum">
              <a:rPr kumimoji="0" lang="nb-NO"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17</a:t>
            </a:fld>
            <a:endParaRPr kumimoji="0" lang="nb-NO"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725009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42B082-E028-54F4-3567-F820A5D458D1}"/>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B8CE4F85-10F4-FBF0-CF78-09226B3DC617}"/>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759094BD-FA13-696C-6E64-68B4BAA2CFA8}"/>
              </a:ext>
            </a:extLst>
          </p:cNvPr>
          <p:cNvSpPr>
            <a:spLocks noGrp="1"/>
          </p:cNvSpPr>
          <p:nvPr>
            <p:ph type="body" idx="1"/>
          </p:nvPr>
        </p:nvSpPr>
        <p:spPr/>
        <p:txBody>
          <a:bodyPr/>
          <a:lstStyle/>
          <a:p>
            <a:endParaRPr lang="nb-NO" dirty="0"/>
          </a:p>
          <a:p>
            <a:endParaRPr lang="nb-NO" dirty="0"/>
          </a:p>
        </p:txBody>
      </p:sp>
      <p:sp>
        <p:nvSpPr>
          <p:cNvPr id="4" name="Plassholder for lysbildenummer 3">
            <a:extLst>
              <a:ext uri="{FF2B5EF4-FFF2-40B4-BE49-F238E27FC236}">
                <a16:creationId xmlns:a16="http://schemas.microsoft.com/office/drawing/2014/main" id="{6832F40E-4AE4-4820-BF03-2CD8C8866710}"/>
              </a:ext>
            </a:extLst>
          </p:cNvPr>
          <p:cNvSpPr>
            <a:spLocks noGrp="1"/>
          </p:cNvSpPr>
          <p:nvPr>
            <p:ph type="sldNum" sz="quarter" idx="10"/>
          </p:nvPr>
        </p:nvSpPr>
        <p:spPr/>
        <p:txBody>
          <a:bodyPr/>
          <a:lstStyle/>
          <a:p>
            <a:fld id="{800B66A2-F65A-3446-9C27-1D8335F89B85}" type="slidenum">
              <a:rPr lang="nb-NO" smtClean="0"/>
              <a:t>18</a:t>
            </a:fld>
            <a:endParaRPr lang="nb-NO"/>
          </a:p>
        </p:txBody>
      </p:sp>
    </p:spTree>
    <p:extLst>
      <p:ext uri="{BB962C8B-B14F-4D97-AF65-F5344CB8AC3E}">
        <p14:creationId xmlns:p14="http://schemas.microsoft.com/office/powerpoint/2010/main" val="3023234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85750" indent="-285750">
              <a:buSzPct val="100000"/>
              <a:buFont typeface="Arial" pitchFamily="34"/>
              <a:buChar char="•"/>
            </a:pPr>
            <a:r>
              <a:rPr lang="nb-NO" dirty="0">
                <a:cs typeface="Calibri"/>
              </a:rPr>
              <a:t>I dag skal vi prøve å gi dere en oversikt over hvem som jobber med hva på våre områder slik at dere vet hvem dere skal kontakte når dere trenger vår hjelp.</a:t>
            </a:r>
          </a:p>
          <a:p>
            <a:pPr marL="285750" indent="-285750">
              <a:buSzPct val="100000"/>
              <a:buFont typeface="Arial" pitchFamily="34"/>
              <a:buChar char="•"/>
            </a:pPr>
            <a:r>
              <a:rPr lang="nb-NO" dirty="0">
                <a:cs typeface="Calibri"/>
              </a:rPr>
              <a:t>Vi er for tiden i en overgang fra en økonomiavdeling med 5 fagområder til en struktur der fagområdet budsjettkontroll er løftet ut og lagt rett under kommunedirektøren. Det er ansatt en ny økonomisjef som er leder for denne avdelingen. </a:t>
            </a:r>
            <a:endParaRPr lang="nb-NO" dirty="0"/>
          </a:p>
          <a:p>
            <a:pPr marL="285750" lvl="0" indent="-285750">
              <a:buSzPct val="100000"/>
              <a:buFont typeface="Arial" pitchFamily="34"/>
              <a:buChar char="•"/>
            </a:pPr>
            <a:r>
              <a:rPr lang="nb-NO" sz="900" dirty="0"/>
              <a:t>Endring fra 29.09.22 – ny økonomisjef tar over budsjettkontroll og ansvaret for det overordnede økonomiarbeidet, dette innebærer blant annet økonomiplan, budsjett, rapportering mm – denne avdelingen flyttes ut av økonomiavdelingen og legges rett under kommunedirektøren.</a:t>
            </a:r>
            <a:endParaRPr lang="nb-NO" dirty="0">
              <a:cs typeface="Calibri"/>
            </a:endParaRPr>
          </a:p>
          <a:p>
            <a:pPr marL="285750" lvl="0" indent="-285750">
              <a:buSzPct val="100000"/>
              <a:buFont typeface="Arial" pitchFamily="34"/>
              <a:buChar char="•"/>
            </a:pPr>
            <a:r>
              <a:rPr lang="nb-NO" sz="900" dirty="0"/>
              <a:t>Økonomiavdelingen vil da bestå av regnskap, fakturering, gebyrkontor og lønn, med Inger-Johanne Røren som leder.</a:t>
            </a:r>
            <a:endParaRPr lang="nb-NO" sz="900" dirty="0">
              <a:cs typeface="Calibri"/>
            </a:endParaRPr>
          </a:p>
          <a:p>
            <a:pPr marL="285750" indent="-285750">
              <a:buSzPct val="100000"/>
              <a:buFont typeface="Arial" pitchFamily="34"/>
              <a:buChar char="•"/>
            </a:pPr>
            <a:r>
              <a:rPr lang="nb-NO" dirty="0">
                <a:cs typeface="Calibri"/>
              </a:rPr>
              <a:t>I tillegg til å lede avdelingen i utviklingsarbeid, digitalisering og effektivisering har jeg ansvar for enkelte oppgaver både innenfor økonomi, lønn og systemer. Likevel er hovedregel at dere kontakter fagavdelingen, eks lønningskontoret dersom det gjelder lønn, så får jeg saken gjennom Thorill eller Cathrine.</a:t>
            </a:r>
          </a:p>
          <a:p>
            <a:pPr marL="285750" indent="-285750">
              <a:buSzPct val="100000"/>
              <a:buFont typeface="Arial" pitchFamily="34"/>
              <a:buChar char="•"/>
            </a:pPr>
            <a:r>
              <a:rPr lang="nb-NO" dirty="0">
                <a:cs typeface="Calibri"/>
              </a:rPr>
              <a:t>Nå skal vi ta en gjennomgang av de som jobber i avdelingen og oppgavene deres. Vi starter med regnskap:</a:t>
            </a:r>
          </a:p>
          <a:p>
            <a:endParaRPr lang="nb-NO" dirty="0">
              <a:cs typeface="Calibri"/>
            </a:endParaRPr>
          </a:p>
        </p:txBody>
      </p:sp>
      <p:sp>
        <p:nvSpPr>
          <p:cNvPr id="4" name="Plassholder for lysbildenummer 3"/>
          <p:cNvSpPr>
            <a:spLocks noGrp="1"/>
          </p:cNvSpPr>
          <p:nvPr>
            <p:ph type="sldNum" sz="quarter" idx="5"/>
          </p:nvPr>
        </p:nvSpPr>
        <p:spPr/>
        <p:txBody>
          <a:bodyPr/>
          <a:lstStyle/>
          <a:p>
            <a:pPr lvl="0"/>
            <a:fld id="{848B4B89-371B-4677-8CBA-328FD1F0524B}" type="slidenum">
              <a:rPr lang="nb-NO" smtClean="0"/>
              <a:t>23</a:t>
            </a:fld>
            <a:endParaRPr lang="nb-NO"/>
          </a:p>
        </p:txBody>
      </p:sp>
    </p:spTree>
    <p:extLst>
      <p:ext uri="{BB962C8B-B14F-4D97-AF65-F5344CB8AC3E}">
        <p14:creationId xmlns:p14="http://schemas.microsoft.com/office/powerpoint/2010/main" val="28117112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Forside Historieblå">
    <p:spTree>
      <p:nvGrpSpPr>
        <p:cNvPr id="1" name=""/>
        <p:cNvGrpSpPr/>
        <p:nvPr/>
      </p:nvGrpSpPr>
      <p:grpSpPr>
        <a:xfrm>
          <a:off x="0" y="0"/>
          <a:ext cx="0" cy="0"/>
          <a:chOff x="0" y="0"/>
          <a:chExt cx="0" cy="0"/>
        </a:xfrm>
      </p:grpSpPr>
      <p:pic>
        <p:nvPicPr>
          <p:cNvPr id="2" name="Bilde 6">
            <a:extLst>
              <a:ext uri="{FF2B5EF4-FFF2-40B4-BE49-F238E27FC236}">
                <a16:creationId xmlns:a16="http://schemas.microsoft.com/office/drawing/2014/main" id="{E7FAACA8-2C7E-C626-EFF2-25EC3545EB20}"/>
              </a:ext>
            </a:extLst>
          </p:cNvPr>
          <p:cNvPicPr>
            <a:picLocks noChangeAspect="1"/>
          </p:cNvPicPr>
          <p:nvPr/>
        </p:nvPicPr>
        <p:blipFill>
          <a:blip r:embed="rId2"/>
          <a:stretch>
            <a:fillRect/>
          </a:stretch>
        </p:blipFill>
        <p:spPr>
          <a:xfrm>
            <a:off x="0" y="0"/>
            <a:ext cx="9141293" cy="5143499"/>
          </a:xfrm>
          <a:prstGeom prst="rect">
            <a:avLst/>
          </a:prstGeom>
          <a:noFill/>
          <a:ln cap="flat">
            <a:noFill/>
          </a:ln>
        </p:spPr>
      </p:pic>
      <p:sp>
        <p:nvSpPr>
          <p:cNvPr id="3" name="Title 1">
            <a:extLst>
              <a:ext uri="{FF2B5EF4-FFF2-40B4-BE49-F238E27FC236}">
                <a16:creationId xmlns:a16="http://schemas.microsoft.com/office/drawing/2014/main" id="{DCA7BC0A-C95E-0A4C-D9A4-E9A1395FAA52}"/>
              </a:ext>
            </a:extLst>
          </p:cNvPr>
          <p:cNvSpPr txBox="1">
            <a:spLocks noGrp="1"/>
          </p:cNvSpPr>
          <p:nvPr>
            <p:ph type="title"/>
          </p:nvPr>
        </p:nvSpPr>
        <p:spPr>
          <a:xfrm>
            <a:off x="628650" y="1074703"/>
            <a:ext cx="5486400" cy="2149397"/>
          </a:xfrm>
        </p:spPr>
        <p:txBody>
          <a:bodyPr anchor="b"/>
          <a:lstStyle>
            <a:lvl1pPr>
              <a:defRPr sz="4000"/>
            </a:lvl1pPr>
          </a:lstStyle>
          <a:p>
            <a:pPr lvl="0"/>
            <a:r>
              <a:rPr lang="nb-NO"/>
              <a:t>Presentasjonsmal Halden kommune</a:t>
            </a:r>
            <a:endParaRPr lang="en-US"/>
          </a:p>
        </p:txBody>
      </p:sp>
      <p:sp>
        <p:nvSpPr>
          <p:cNvPr id="4" name="Date Placeholder 3">
            <a:extLst>
              <a:ext uri="{FF2B5EF4-FFF2-40B4-BE49-F238E27FC236}">
                <a16:creationId xmlns:a16="http://schemas.microsoft.com/office/drawing/2014/main" id="{7FEE2362-A464-DD72-C92F-A5539CFC0103}"/>
              </a:ext>
            </a:extLst>
          </p:cNvPr>
          <p:cNvSpPr txBox="1">
            <a:spLocks noGrp="1"/>
          </p:cNvSpPr>
          <p:nvPr>
            <p:ph type="dt" sz="half" idx="7"/>
          </p:nvPr>
        </p:nvSpPr>
        <p:spPr/>
        <p:txBody>
          <a:bodyPr/>
          <a:lstStyle>
            <a:lvl1pPr>
              <a:defRPr/>
            </a:lvl1pPr>
          </a:lstStyle>
          <a:p>
            <a:pPr lvl="0"/>
            <a:fld id="{8D2170F4-0D5F-4F60-AAF5-25C5686E83AC}" type="datetime1">
              <a:rPr lang="nb-NO"/>
              <a:pPr lvl="0"/>
              <a:t>17.01.2024</a:t>
            </a:fld>
            <a:endParaRPr lang="nb-NO"/>
          </a:p>
        </p:txBody>
      </p:sp>
      <p:sp>
        <p:nvSpPr>
          <p:cNvPr id="5" name="Footer Placeholder 4">
            <a:extLst>
              <a:ext uri="{FF2B5EF4-FFF2-40B4-BE49-F238E27FC236}">
                <a16:creationId xmlns:a16="http://schemas.microsoft.com/office/drawing/2014/main" id="{3977FB51-18F9-90E1-EB66-1AE04AFCC313}"/>
              </a:ext>
            </a:extLst>
          </p:cNvPr>
          <p:cNvSpPr txBox="1">
            <a:spLocks noGrp="1"/>
          </p:cNvSpPr>
          <p:nvPr>
            <p:ph type="ftr" sz="quarter" idx="9"/>
          </p:nvPr>
        </p:nvSpPr>
        <p:spPr/>
        <p:txBody>
          <a:bodyPr/>
          <a:lstStyle>
            <a:lvl1pPr>
              <a:defRPr/>
            </a:lvl1pPr>
          </a:lstStyle>
          <a:p>
            <a:pPr lvl="0"/>
            <a:r>
              <a:rPr lang="nb-NO"/>
              <a:t>Virksomhetsnavn/tjenestested</a:t>
            </a:r>
          </a:p>
        </p:txBody>
      </p:sp>
      <p:sp>
        <p:nvSpPr>
          <p:cNvPr id="6" name="Slide Number Placeholder 5">
            <a:extLst>
              <a:ext uri="{FF2B5EF4-FFF2-40B4-BE49-F238E27FC236}">
                <a16:creationId xmlns:a16="http://schemas.microsoft.com/office/drawing/2014/main" id="{2F8A2C08-9F3E-1C05-BDE6-D0FA96613263}"/>
              </a:ext>
            </a:extLst>
          </p:cNvPr>
          <p:cNvSpPr txBox="1">
            <a:spLocks noGrp="1"/>
          </p:cNvSpPr>
          <p:nvPr>
            <p:ph type="sldNum" sz="quarter" idx="8"/>
          </p:nvPr>
        </p:nvSpPr>
        <p:spPr/>
        <p:txBody>
          <a:bodyPr/>
          <a:lstStyle>
            <a:lvl1pPr>
              <a:defRPr/>
            </a:lvl1pPr>
          </a:lstStyle>
          <a:p>
            <a:pPr lvl="0"/>
            <a:fld id="{7522E4D9-499C-47BA-A18A-94BA34F52B70}" type="slidenum">
              <a:t>‹#›</a:t>
            </a:fld>
            <a:endParaRPr lang="nb-NO"/>
          </a:p>
        </p:txBody>
      </p:sp>
    </p:spTree>
    <p:extLst>
      <p:ext uri="{BB962C8B-B14F-4D97-AF65-F5344CB8AC3E}">
        <p14:creationId xmlns:p14="http://schemas.microsoft.com/office/powerpoint/2010/main" val="965289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tel og innhold Fremtidsrød">
    <p:spTree>
      <p:nvGrpSpPr>
        <p:cNvPr id="1" name=""/>
        <p:cNvGrpSpPr/>
        <p:nvPr/>
      </p:nvGrpSpPr>
      <p:grpSpPr>
        <a:xfrm>
          <a:off x="0" y="0"/>
          <a:ext cx="0" cy="0"/>
          <a:chOff x="0" y="0"/>
          <a:chExt cx="0" cy="0"/>
        </a:xfrm>
      </p:grpSpPr>
      <p:pic>
        <p:nvPicPr>
          <p:cNvPr id="2" name="Bilde 6">
            <a:extLst>
              <a:ext uri="{FF2B5EF4-FFF2-40B4-BE49-F238E27FC236}">
                <a16:creationId xmlns:a16="http://schemas.microsoft.com/office/drawing/2014/main" id="{B79BBB0B-9F01-3993-731F-1022E9B7A789}"/>
              </a:ext>
            </a:extLst>
          </p:cNvPr>
          <p:cNvPicPr>
            <a:picLocks noChangeAspect="1"/>
          </p:cNvPicPr>
          <p:nvPr/>
        </p:nvPicPr>
        <p:blipFill>
          <a:blip r:embed="rId2"/>
          <a:stretch>
            <a:fillRect/>
          </a:stretch>
        </p:blipFill>
        <p:spPr>
          <a:xfrm>
            <a:off x="0" y="0"/>
            <a:ext cx="9144000" cy="5143307"/>
          </a:xfrm>
          <a:prstGeom prst="rect">
            <a:avLst/>
          </a:prstGeom>
          <a:noFill/>
          <a:ln cap="flat">
            <a:noFill/>
          </a:ln>
        </p:spPr>
      </p:pic>
      <p:sp>
        <p:nvSpPr>
          <p:cNvPr id="3" name="Title 1">
            <a:extLst>
              <a:ext uri="{FF2B5EF4-FFF2-40B4-BE49-F238E27FC236}">
                <a16:creationId xmlns:a16="http://schemas.microsoft.com/office/drawing/2014/main" id="{89FBCE6D-D267-FDF6-7EB4-E1425CDC5156}"/>
              </a:ext>
            </a:extLst>
          </p:cNvPr>
          <p:cNvSpPr txBox="1">
            <a:spLocks noGrp="1"/>
          </p:cNvSpPr>
          <p:nvPr>
            <p:ph type="title"/>
          </p:nvPr>
        </p:nvSpPr>
        <p:spPr/>
        <p:txBody>
          <a:bodyPr/>
          <a:lstStyle>
            <a:lvl1pPr>
              <a:defRPr/>
            </a:lvl1pPr>
          </a:lstStyle>
          <a:p>
            <a:pPr lvl="0"/>
            <a:r>
              <a:rPr lang="nb-NO"/>
              <a:t>Klikk for å redigere tittelstil</a:t>
            </a:r>
            <a:endParaRPr lang="en-US"/>
          </a:p>
        </p:txBody>
      </p:sp>
      <p:sp>
        <p:nvSpPr>
          <p:cNvPr id="4" name="Content Placeholder 2">
            <a:extLst>
              <a:ext uri="{FF2B5EF4-FFF2-40B4-BE49-F238E27FC236}">
                <a16:creationId xmlns:a16="http://schemas.microsoft.com/office/drawing/2014/main" id="{AB0D6946-4168-0BFC-78C2-54C0BDAA17AE}"/>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nb-NO"/>
              <a:t>Brødtekst - Klikk for å redigere tekststiler i malen</a:t>
            </a:r>
          </a:p>
          <a:p>
            <a:pPr lvl="1"/>
            <a:r>
              <a:rPr lang="nb-NO"/>
              <a:t>Punkter </a:t>
            </a:r>
            <a:r>
              <a:rPr lang="mr-IN"/>
              <a:t>–</a:t>
            </a:r>
            <a:r>
              <a:rPr lang="nb-NO"/>
              <a:t> Klikk for å redigere tekststiler i malen</a:t>
            </a:r>
          </a:p>
          <a:p>
            <a:pPr lvl="1"/>
            <a:r>
              <a:rPr lang="nb-NO"/>
              <a:t>Punkter </a:t>
            </a:r>
            <a:r>
              <a:rPr lang="mr-IN"/>
              <a:t>–</a:t>
            </a:r>
            <a:r>
              <a:rPr lang="nb-NO"/>
              <a:t> Klikk for å redigere tekststiler i malen</a:t>
            </a:r>
          </a:p>
          <a:p>
            <a:pPr lvl="1"/>
            <a:r>
              <a:rPr lang="nb-NO"/>
              <a:t>Punkter </a:t>
            </a:r>
            <a:r>
              <a:rPr lang="mr-IN"/>
              <a:t>–</a:t>
            </a:r>
            <a:r>
              <a:rPr lang="nb-NO"/>
              <a:t> Klikk for å redigere tekststiler i malen</a:t>
            </a:r>
          </a:p>
          <a:p>
            <a:pPr lvl="1"/>
            <a:r>
              <a:rPr lang="nb-NO"/>
              <a:t>Punkter </a:t>
            </a:r>
            <a:r>
              <a:rPr lang="mr-IN"/>
              <a:t>–</a:t>
            </a:r>
            <a:r>
              <a:rPr lang="nb-NO"/>
              <a:t> Klikk for å redigere tekststiler i malen</a:t>
            </a:r>
          </a:p>
        </p:txBody>
      </p:sp>
      <p:sp>
        <p:nvSpPr>
          <p:cNvPr id="5" name="Date Placeholder 3">
            <a:extLst>
              <a:ext uri="{FF2B5EF4-FFF2-40B4-BE49-F238E27FC236}">
                <a16:creationId xmlns:a16="http://schemas.microsoft.com/office/drawing/2014/main" id="{34CC907E-CBC7-5D91-5623-01BDD2DA6FED}"/>
              </a:ext>
            </a:extLst>
          </p:cNvPr>
          <p:cNvSpPr txBox="1">
            <a:spLocks noGrp="1"/>
          </p:cNvSpPr>
          <p:nvPr>
            <p:ph type="dt" sz="half" idx="7"/>
          </p:nvPr>
        </p:nvSpPr>
        <p:spPr/>
        <p:txBody>
          <a:bodyPr/>
          <a:lstStyle>
            <a:lvl1pPr>
              <a:defRPr/>
            </a:lvl1pPr>
          </a:lstStyle>
          <a:p>
            <a:pPr lvl="0"/>
            <a:fld id="{78E114A9-00DA-471D-9B3A-76AE6F61E4B1}" type="datetime1">
              <a:rPr lang="nb-NO"/>
              <a:pPr lvl="0"/>
              <a:t>17.01.2024</a:t>
            </a:fld>
            <a:endParaRPr lang="nb-NO"/>
          </a:p>
        </p:txBody>
      </p:sp>
      <p:sp>
        <p:nvSpPr>
          <p:cNvPr id="6" name="Footer Placeholder 4">
            <a:extLst>
              <a:ext uri="{FF2B5EF4-FFF2-40B4-BE49-F238E27FC236}">
                <a16:creationId xmlns:a16="http://schemas.microsoft.com/office/drawing/2014/main" id="{6340BBF5-1FF2-579A-113D-470F7878F28A}"/>
              </a:ext>
            </a:extLst>
          </p:cNvPr>
          <p:cNvSpPr txBox="1">
            <a:spLocks noGrp="1"/>
          </p:cNvSpPr>
          <p:nvPr>
            <p:ph type="ftr" sz="quarter" idx="9"/>
          </p:nvPr>
        </p:nvSpPr>
        <p:spPr/>
        <p:txBody>
          <a:bodyPr/>
          <a:lstStyle>
            <a:lvl1pPr>
              <a:defRPr/>
            </a:lvl1pPr>
          </a:lstStyle>
          <a:p>
            <a:pPr lvl="0"/>
            <a:r>
              <a:rPr lang="nb-NO"/>
              <a:t>Virksomhetsnavn/tjenestested</a:t>
            </a:r>
          </a:p>
        </p:txBody>
      </p:sp>
      <p:sp>
        <p:nvSpPr>
          <p:cNvPr id="7" name="Slide Number Placeholder 5">
            <a:extLst>
              <a:ext uri="{FF2B5EF4-FFF2-40B4-BE49-F238E27FC236}">
                <a16:creationId xmlns:a16="http://schemas.microsoft.com/office/drawing/2014/main" id="{9AF1D13F-FB12-C47C-E444-F65A4F03DFF6}"/>
              </a:ext>
            </a:extLst>
          </p:cNvPr>
          <p:cNvSpPr txBox="1">
            <a:spLocks noGrp="1"/>
          </p:cNvSpPr>
          <p:nvPr>
            <p:ph type="sldNum" sz="quarter" idx="8"/>
          </p:nvPr>
        </p:nvSpPr>
        <p:spPr/>
        <p:txBody>
          <a:bodyPr/>
          <a:lstStyle>
            <a:lvl1pPr>
              <a:defRPr/>
            </a:lvl1pPr>
          </a:lstStyle>
          <a:p>
            <a:pPr lvl="0"/>
            <a:fld id="{F0750C5C-5429-4B4B-A9E6-BA71F1B01CDF}" type="slidenum">
              <a:t>‹#›</a:t>
            </a:fld>
            <a:endParaRPr lang="nb-NO"/>
          </a:p>
        </p:txBody>
      </p:sp>
    </p:spTree>
    <p:extLst>
      <p:ext uri="{BB962C8B-B14F-4D97-AF65-F5344CB8AC3E}">
        <p14:creationId xmlns:p14="http://schemas.microsoft.com/office/powerpoint/2010/main" val="194078103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tel og innhold Fredrikstengrå">
    <p:spTree>
      <p:nvGrpSpPr>
        <p:cNvPr id="1" name=""/>
        <p:cNvGrpSpPr/>
        <p:nvPr/>
      </p:nvGrpSpPr>
      <p:grpSpPr>
        <a:xfrm>
          <a:off x="0" y="0"/>
          <a:ext cx="0" cy="0"/>
          <a:chOff x="0" y="0"/>
          <a:chExt cx="0" cy="0"/>
        </a:xfrm>
      </p:grpSpPr>
      <p:pic>
        <p:nvPicPr>
          <p:cNvPr id="2" name="Bilde 6">
            <a:extLst>
              <a:ext uri="{FF2B5EF4-FFF2-40B4-BE49-F238E27FC236}">
                <a16:creationId xmlns:a16="http://schemas.microsoft.com/office/drawing/2014/main" id="{5E2276E7-4AAF-C625-BF4F-7810A8C0FB84}"/>
              </a:ext>
            </a:extLst>
          </p:cNvPr>
          <p:cNvPicPr>
            <a:picLocks noChangeAspect="1"/>
          </p:cNvPicPr>
          <p:nvPr/>
        </p:nvPicPr>
        <p:blipFill>
          <a:blip r:embed="rId2"/>
          <a:stretch>
            <a:fillRect/>
          </a:stretch>
        </p:blipFill>
        <p:spPr>
          <a:xfrm>
            <a:off x="2706" y="0"/>
            <a:ext cx="9138586" cy="5143307"/>
          </a:xfrm>
          <a:prstGeom prst="rect">
            <a:avLst/>
          </a:prstGeom>
          <a:noFill/>
          <a:ln cap="flat">
            <a:noFill/>
          </a:ln>
        </p:spPr>
      </p:pic>
      <p:sp>
        <p:nvSpPr>
          <p:cNvPr id="3" name="Title 1">
            <a:extLst>
              <a:ext uri="{FF2B5EF4-FFF2-40B4-BE49-F238E27FC236}">
                <a16:creationId xmlns:a16="http://schemas.microsoft.com/office/drawing/2014/main" id="{7A073479-08DF-4D0E-B5A4-9F6304B67B58}"/>
              </a:ext>
            </a:extLst>
          </p:cNvPr>
          <p:cNvSpPr txBox="1">
            <a:spLocks noGrp="1"/>
          </p:cNvSpPr>
          <p:nvPr>
            <p:ph type="title"/>
          </p:nvPr>
        </p:nvSpPr>
        <p:spPr/>
        <p:txBody>
          <a:bodyPr/>
          <a:lstStyle>
            <a:lvl1pPr>
              <a:defRPr/>
            </a:lvl1pPr>
          </a:lstStyle>
          <a:p>
            <a:pPr lvl="0"/>
            <a:r>
              <a:rPr lang="nb-NO"/>
              <a:t>Klikk for å redigere tittelstil</a:t>
            </a:r>
            <a:endParaRPr lang="en-US"/>
          </a:p>
        </p:txBody>
      </p:sp>
      <p:sp>
        <p:nvSpPr>
          <p:cNvPr id="4" name="Content Placeholder 2">
            <a:extLst>
              <a:ext uri="{FF2B5EF4-FFF2-40B4-BE49-F238E27FC236}">
                <a16:creationId xmlns:a16="http://schemas.microsoft.com/office/drawing/2014/main" id="{D8C4B4AD-65D6-2B66-8004-8D47BA02A9DF}"/>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nb-NO"/>
              <a:t>Brødtekst - Klikk for å redigere tekststiler i malen</a:t>
            </a:r>
          </a:p>
          <a:p>
            <a:pPr lvl="1"/>
            <a:r>
              <a:rPr lang="nb-NO"/>
              <a:t>Punkter </a:t>
            </a:r>
            <a:r>
              <a:rPr lang="mr-IN"/>
              <a:t>–</a:t>
            </a:r>
            <a:r>
              <a:rPr lang="nb-NO"/>
              <a:t> Klikk for å redigere tekststiler i malen</a:t>
            </a:r>
          </a:p>
          <a:p>
            <a:pPr lvl="1"/>
            <a:r>
              <a:rPr lang="nb-NO"/>
              <a:t>Punkter </a:t>
            </a:r>
            <a:r>
              <a:rPr lang="mr-IN"/>
              <a:t>–</a:t>
            </a:r>
            <a:r>
              <a:rPr lang="nb-NO"/>
              <a:t> Klikk for å redigere tekststiler i malen</a:t>
            </a:r>
          </a:p>
          <a:p>
            <a:pPr lvl="1"/>
            <a:r>
              <a:rPr lang="nb-NO"/>
              <a:t>Punkter </a:t>
            </a:r>
            <a:r>
              <a:rPr lang="mr-IN"/>
              <a:t>–</a:t>
            </a:r>
            <a:r>
              <a:rPr lang="nb-NO"/>
              <a:t> Klikk for å redigere tekststiler i malen</a:t>
            </a:r>
          </a:p>
          <a:p>
            <a:pPr lvl="1"/>
            <a:r>
              <a:rPr lang="nb-NO"/>
              <a:t>Punkter </a:t>
            </a:r>
            <a:r>
              <a:rPr lang="mr-IN"/>
              <a:t>–</a:t>
            </a:r>
            <a:r>
              <a:rPr lang="nb-NO"/>
              <a:t> Klikk for å redigere tekststiler i malen</a:t>
            </a:r>
          </a:p>
        </p:txBody>
      </p:sp>
      <p:sp>
        <p:nvSpPr>
          <p:cNvPr id="5" name="Date Placeholder 3">
            <a:extLst>
              <a:ext uri="{FF2B5EF4-FFF2-40B4-BE49-F238E27FC236}">
                <a16:creationId xmlns:a16="http://schemas.microsoft.com/office/drawing/2014/main" id="{4DA3FFC5-F40F-B2EF-8AC0-6340032BA1BC}"/>
              </a:ext>
            </a:extLst>
          </p:cNvPr>
          <p:cNvSpPr txBox="1">
            <a:spLocks noGrp="1"/>
          </p:cNvSpPr>
          <p:nvPr>
            <p:ph type="dt" sz="half" idx="7"/>
          </p:nvPr>
        </p:nvSpPr>
        <p:spPr/>
        <p:txBody>
          <a:bodyPr/>
          <a:lstStyle>
            <a:lvl1pPr>
              <a:defRPr/>
            </a:lvl1pPr>
          </a:lstStyle>
          <a:p>
            <a:pPr lvl="0"/>
            <a:fld id="{C2F63C71-FF5F-4B74-9224-1700F6CC834A}" type="datetime1">
              <a:rPr lang="nb-NO"/>
              <a:pPr lvl="0"/>
              <a:t>17.01.2024</a:t>
            </a:fld>
            <a:endParaRPr lang="nb-NO"/>
          </a:p>
        </p:txBody>
      </p:sp>
      <p:sp>
        <p:nvSpPr>
          <p:cNvPr id="6" name="Footer Placeholder 4">
            <a:extLst>
              <a:ext uri="{FF2B5EF4-FFF2-40B4-BE49-F238E27FC236}">
                <a16:creationId xmlns:a16="http://schemas.microsoft.com/office/drawing/2014/main" id="{8D269CE8-5934-7480-B8D9-2C515387BEF3}"/>
              </a:ext>
            </a:extLst>
          </p:cNvPr>
          <p:cNvSpPr txBox="1">
            <a:spLocks noGrp="1"/>
          </p:cNvSpPr>
          <p:nvPr>
            <p:ph type="ftr" sz="quarter" idx="9"/>
          </p:nvPr>
        </p:nvSpPr>
        <p:spPr/>
        <p:txBody>
          <a:bodyPr/>
          <a:lstStyle>
            <a:lvl1pPr>
              <a:defRPr/>
            </a:lvl1pPr>
          </a:lstStyle>
          <a:p>
            <a:pPr lvl="0"/>
            <a:r>
              <a:rPr lang="nb-NO"/>
              <a:t>Virksomhetsnavn/tjenestested</a:t>
            </a:r>
          </a:p>
        </p:txBody>
      </p:sp>
      <p:sp>
        <p:nvSpPr>
          <p:cNvPr id="7" name="Slide Number Placeholder 5">
            <a:extLst>
              <a:ext uri="{FF2B5EF4-FFF2-40B4-BE49-F238E27FC236}">
                <a16:creationId xmlns:a16="http://schemas.microsoft.com/office/drawing/2014/main" id="{99CD3CF9-D718-452C-79B6-0F8CD5241D38}"/>
              </a:ext>
            </a:extLst>
          </p:cNvPr>
          <p:cNvSpPr txBox="1">
            <a:spLocks noGrp="1"/>
          </p:cNvSpPr>
          <p:nvPr>
            <p:ph type="sldNum" sz="quarter" idx="8"/>
          </p:nvPr>
        </p:nvSpPr>
        <p:spPr/>
        <p:txBody>
          <a:bodyPr/>
          <a:lstStyle>
            <a:lvl1pPr>
              <a:defRPr/>
            </a:lvl1pPr>
          </a:lstStyle>
          <a:p>
            <a:pPr lvl="0"/>
            <a:fld id="{E75FB44C-3A1F-4A9E-B890-E1821E963386}" type="slidenum">
              <a:t>‹#›</a:t>
            </a:fld>
            <a:endParaRPr lang="nb-NO"/>
          </a:p>
        </p:txBody>
      </p:sp>
    </p:spTree>
    <p:extLst>
      <p:ext uri="{BB962C8B-B14F-4D97-AF65-F5344CB8AC3E}">
        <p14:creationId xmlns:p14="http://schemas.microsoft.com/office/powerpoint/2010/main" val="3230928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tel og innhold Fredrikstengrå">
    <p:spTree>
      <p:nvGrpSpPr>
        <p:cNvPr id="1" name=""/>
        <p:cNvGrpSpPr/>
        <p:nvPr/>
      </p:nvGrpSpPr>
      <p:grpSpPr>
        <a:xfrm>
          <a:off x="0" y="0"/>
          <a:ext cx="0" cy="0"/>
          <a:chOff x="0" y="0"/>
          <a:chExt cx="0" cy="0"/>
        </a:xfrm>
      </p:grpSpPr>
      <p:pic>
        <p:nvPicPr>
          <p:cNvPr id="2" name="Bilde 6">
            <a:extLst>
              <a:ext uri="{FF2B5EF4-FFF2-40B4-BE49-F238E27FC236}">
                <a16:creationId xmlns:a16="http://schemas.microsoft.com/office/drawing/2014/main" id="{120C2E5F-7EF8-1AF3-6DD2-77F2CC3CFEB7}"/>
              </a:ext>
            </a:extLst>
          </p:cNvPr>
          <p:cNvPicPr>
            <a:picLocks noChangeAspect="1"/>
          </p:cNvPicPr>
          <p:nvPr/>
        </p:nvPicPr>
        <p:blipFill>
          <a:blip r:embed="rId2"/>
          <a:stretch>
            <a:fillRect/>
          </a:stretch>
        </p:blipFill>
        <p:spPr>
          <a:xfrm>
            <a:off x="2706" y="0"/>
            <a:ext cx="9138586" cy="5143307"/>
          </a:xfrm>
          <a:prstGeom prst="rect">
            <a:avLst/>
          </a:prstGeom>
          <a:noFill/>
          <a:ln cap="flat">
            <a:noFill/>
          </a:ln>
        </p:spPr>
      </p:pic>
      <p:sp>
        <p:nvSpPr>
          <p:cNvPr id="3" name="Title 1">
            <a:extLst>
              <a:ext uri="{FF2B5EF4-FFF2-40B4-BE49-F238E27FC236}">
                <a16:creationId xmlns:a16="http://schemas.microsoft.com/office/drawing/2014/main" id="{7DC0CA58-9FBC-714E-C98D-4BE13A2EEFE7}"/>
              </a:ext>
            </a:extLst>
          </p:cNvPr>
          <p:cNvSpPr txBox="1">
            <a:spLocks noGrp="1"/>
          </p:cNvSpPr>
          <p:nvPr>
            <p:ph type="title"/>
          </p:nvPr>
        </p:nvSpPr>
        <p:spPr/>
        <p:txBody>
          <a:bodyPr/>
          <a:lstStyle>
            <a:lvl1pPr>
              <a:defRPr/>
            </a:lvl1pPr>
          </a:lstStyle>
          <a:p>
            <a:pPr lvl="0"/>
            <a:r>
              <a:rPr lang="nb-NO"/>
              <a:t>Klikk for å redigere tittelstil</a:t>
            </a:r>
            <a:endParaRPr lang="en-US"/>
          </a:p>
        </p:txBody>
      </p:sp>
      <p:sp>
        <p:nvSpPr>
          <p:cNvPr id="4" name="Content Placeholder 2">
            <a:extLst>
              <a:ext uri="{FF2B5EF4-FFF2-40B4-BE49-F238E27FC236}">
                <a16:creationId xmlns:a16="http://schemas.microsoft.com/office/drawing/2014/main" id="{A24D04C6-F36F-4919-E355-E64C72E1D1D4}"/>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nb-NO"/>
              <a:t>Brødtekst - Klikk for å redigere tekststiler i malen</a:t>
            </a:r>
          </a:p>
          <a:p>
            <a:pPr lvl="1"/>
            <a:r>
              <a:rPr lang="nb-NO"/>
              <a:t>Punkter </a:t>
            </a:r>
            <a:r>
              <a:rPr lang="mr-IN"/>
              <a:t>–</a:t>
            </a:r>
            <a:r>
              <a:rPr lang="nb-NO"/>
              <a:t> Klikk for å redigere tekststiler i malen</a:t>
            </a:r>
          </a:p>
          <a:p>
            <a:pPr lvl="1"/>
            <a:r>
              <a:rPr lang="nb-NO"/>
              <a:t>Punkter </a:t>
            </a:r>
            <a:r>
              <a:rPr lang="mr-IN"/>
              <a:t>–</a:t>
            </a:r>
            <a:r>
              <a:rPr lang="nb-NO"/>
              <a:t> Klikk for å redigere tekststiler i malen</a:t>
            </a:r>
          </a:p>
          <a:p>
            <a:pPr lvl="1"/>
            <a:r>
              <a:rPr lang="nb-NO"/>
              <a:t>Punkter </a:t>
            </a:r>
            <a:r>
              <a:rPr lang="mr-IN"/>
              <a:t>–</a:t>
            </a:r>
            <a:r>
              <a:rPr lang="nb-NO"/>
              <a:t> Klikk for å redigere tekststiler i malen</a:t>
            </a:r>
          </a:p>
          <a:p>
            <a:pPr lvl="1"/>
            <a:r>
              <a:rPr lang="nb-NO"/>
              <a:t>Punkter </a:t>
            </a:r>
            <a:r>
              <a:rPr lang="mr-IN"/>
              <a:t>–</a:t>
            </a:r>
            <a:r>
              <a:rPr lang="nb-NO"/>
              <a:t> Klikk for å redigere tekststiler i malen</a:t>
            </a:r>
          </a:p>
        </p:txBody>
      </p:sp>
      <p:sp>
        <p:nvSpPr>
          <p:cNvPr id="5" name="Date Placeholder 3">
            <a:extLst>
              <a:ext uri="{FF2B5EF4-FFF2-40B4-BE49-F238E27FC236}">
                <a16:creationId xmlns:a16="http://schemas.microsoft.com/office/drawing/2014/main" id="{F1BE4B88-DD0C-E8C0-068E-44498A518C55}"/>
              </a:ext>
            </a:extLst>
          </p:cNvPr>
          <p:cNvSpPr txBox="1">
            <a:spLocks noGrp="1"/>
          </p:cNvSpPr>
          <p:nvPr>
            <p:ph type="dt" sz="half" idx="7"/>
          </p:nvPr>
        </p:nvSpPr>
        <p:spPr/>
        <p:txBody>
          <a:bodyPr/>
          <a:lstStyle>
            <a:lvl1pPr>
              <a:defRPr/>
            </a:lvl1pPr>
          </a:lstStyle>
          <a:p>
            <a:pPr lvl="0"/>
            <a:fld id="{D54EE7E6-2B21-409B-9A4A-FE2334F6AD8B}" type="datetime1">
              <a:rPr lang="nb-NO"/>
              <a:pPr lvl="0"/>
              <a:t>17.01.2024</a:t>
            </a:fld>
            <a:endParaRPr lang="nb-NO"/>
          </a:p>
        </p:txBody>
      </p:sp>
      <p:sp>
        <p:nvSpPr>
          <p:cNvPr id="6" name="Footer Placeholder 4">
            <a:extLst>
              <a:ext uri="{FF2B5EF4-FFF2-40B4-BE49-F238E27FC236}">
                <a16:creationId xmlns:a16="http://schemas.microsoft.com/office/drawing/2014/main" id="{001CE241-097A-0B78-58BF-F786C1D4AA32}"/>
              </a:ext>
            </a:extLst>
          </p:cNvPr>
          <p:cNvSpPr txBox="1">
            <a:spLocks noGrp="1"/>
          </p:cNvSpPr>
          <p:nvPr>
            <p:ph type="ftr" sz="quarter" idx="9"/>
          </p:nvPr>
        </p:nvSpPr>
        <p:spPr/>
        <p:txBody>
          <a:bodyPr/>
          <a:lstStyle>
            <a:lvl1pPr>
              <a:defRPr/>
            </a:lvl1pPr>
          </a:lstStyle>
          <a:p>
            <a:pPr lvl="0"/>
            <a:r>
              <a:rPr lang="nb-NO"/>
              <a:t>Virksomhetsnavn/tjenestested</a:t>
            </a:r>
          </a:p>
        </p:txBody>
      </p:sp>
      <p:sp>
        <p:nvSpPr>
          <p:cNvPr id="7" name="Slide Number Placeholder 5">
            <a:extLst>
              <a:ext uri="{FF2B5EF4-FFF2-40B4-BE49-F238E27FC236}">
                <a16:creationId xmlns:a16="http://schemas.microsoft.com/office/drawing/2014/main" id="{5437DCA8-B2C6-EE1A-8B67-08CBE14BC1BA}"/>
              </a:ext>
            </a:extLst>
          </p:cNvPr>
          <p:cNvSpPr txBox="1">
            <a:spLocks noGrp="1"/>
          </p:cNvSpPr>
          <p:nvPr>
            <p:ph type="sldNum" sz="quarter" idx="8"/>
          </p:nvPr>
        </p:nvSpPr>
        <p:spPr/>
        <p:txBody>
          <a:bodyPr/>
          <a:lstStyle>
            <a:lvl1pPr>
              <a:defRPr/>
            </a:lvl1pPr>
          </a:lstStyle>
          <a:p>
            <a:pPr lvl="0"/>
            <a:fld id="{B433FA6D-5C5E-461B-A78F-8688A2504988}" type="slidenum">
              <a:t>‹#›</a:t>
            </a:fld>
            <a:endParaRPr lang="nb-NO"/>
          </a:p>
        </p:txBody>
      </p:sp>
    </p:spTree>
    <p:extLst>
      <p:ext uri="{BB962C8B-B14F-4D97-AF65-F5344CB8AC3E}">
        <p14:creationId xmlns:p14="http://schemas.microsoft.com/office/powerpoint/2010/main" val="3247501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Kapittelside Historieblå">
    <p:bg>
      <p:bgPr>
        <a:blipFill>
          <a:blip r:embed="rId2"/>
          <a:stretch>
            <a:fillRect/>
          </a:stretch>
        </a:blipFill>
        <a:effectLst/>
      </p:bgPr>
    </p:bg>
    <p:spTree>
      <p:nvGrpSpPr>
        <p:cNvPr id="1" name=""/>
        <p:cNvGrpSpPr/>
        <p:nvPr/>
      </p:nvGrpSpPr>
      <p:grpSpPr>
        <a:xfrm>
          <a:off x="0" y="0"/>
          <a:ext cx="0" cy="0"/>
          <a:chOff x="0" y="0"/>
          <a:chExt cx="0" cy="0"/>
        </a:xfrm>
      </p:grpSpPr>
      <p:pic>
        <p:nvPicPr>
          <p:cNvPr id="2" name="Bilde 5">
            <a:extLst>
              <a:ext uri="{FF2B5EF4-FFF2-40B4-BE49-F238E27FC236}">
                <a16:creationId xmlns:a16="http://schemas.microsoft.com/office/drawing/2014/main" id="{D27C51AD-D536-0F4D-305B-99070E22DC52}"/>
              </a:ext>
            </a:extLst>
          </p:cNvPr>
          <p:cNvPicPr>
            <a:picLocks noChangeAspect="1"/>
          </p:cNvPicPr>
          <p:nvPr/>
        </p:nvPicPr>
        <p:blipFill>
          <a:blip r:embed="rId3"/>
          <a:stretch>
            <a:fillRect/>
          </a:stretch>
        </p:blipFill>
        <p:spPr>
          <a:xfrm>
            <a:off x="0" y="1527"/>
            <a:ext cx="9138925" cy="5140455"/>
          </a:xfrm>
          <a:prstGeom prst="rect">
            <a:avLst/>
          </a:prstGeom>
          <a:noFill/>
          <a:ln cap="flat">
            <a:noFill/>
          </a:ln>
        </p:spPr>
      </p:pic>
      <p:sp>
        <p:nvSpPr>
          <p:cNvPr id="3" name="Title 1">
            <a:extLst>
              <a:ext uri="{FF2B5EF4-FFF2-40B4-BE49-F238E27FC236}">
                <a16:creationId xmlns:a16="http://schemas.microsoft.com/office/drawing/2014/main" id="{1E4A9B5C-9319-046D-0716-214653D7CFCE}"/>
              </a:ext>
            </a:extLst>
          </p:cNvPr>
          <p:cNvSpPr txBox="1">
            <a:spLocks noGrp="1"/>
          </p:cNvSpPr>
          <p:nvPr>
            <p:ph type="title"/>
          </p:nvPr>
        </p:nvSpPr>
        <p:spPr>
          <a:xfrm>
            <a:off x="919895" y="1213107"/>
            <a:ext cx="7310536" cy="2287810"/>
          </a:xfrm>
        </p:spPr>
        <p:txBody>
          <a:bodyPr anchorCtr="1"/>
          <a:lstStyle>
            <a:lvl1pPr algn="ctr">
              <a:defRPr sz="4000">
                <a:solidFill>
                  <a:srgbClr val="FFFFFF"/>
                </a:solidFill>
              </a:defRPr>
            </a:lvl1pPr>
          </a:lstStyle>
          <a:p>
            <a:pPr lvl="0"/>
            <a:r>
              <a:rPr lang="nb-NO"/>
              <a:t>Kapittelside med plass til sentrert tittel</a:t>
            </a:r>
            <a:endParaRPr lang="en-US"/>
          </a:p>
        </p:txBody>
      </p:sp>
      <p:sp>
        <p:nvSpPr>
          <p:cNvPr id="4" name="Date Placeholder 2">
            <a:extLst>
              <a:ext uri="{FF2B5EF4-FFF2-40B4-BE49-F238E27FC236}">
                <a16:creationId xmlns:a16="http://schemas.microsoft.com/office/drawing/2014/main" id="{C2E8FA15-5E69-73F2-5B10-7EA064A7B2F1}"/>
              </a:ext>
            </a:extLst>
          </p:cNvPr>
          <p:cNvSpPr txBox="1">
            <a:spLocks noGrp="1"/>
          </p:cNvSpPr>
          <p:nvPr>
            <p:ph type="dt" sz="half" idx="7"/>
          </p:nvPr>
        </p:nvSpPr>
        <p:spPr/>
        <p:txBody>
          <a:bodyPr/>
          <a:lstStyle>
            <a:lvl1pPr>
              <a:defRPr>
                <a:solidFill>
                  <a:srgbClr val="FFFFFF"/>
                </a:solidFill>
              </a:defRPr>
            </a:lvl1pPr>
          </a:lstStyle>
          <a:p>
            <a:pPr lvl="0"/>
            <a:fld id="{4ABC4A20-F7EE-4A86-955C-18F1B99293A6}" type="datetime1">
              <a:rPr lang="nb-NO"/>
              <a:pPr lvl="0"/>
              <a:t>17.01.2024</a:t>
            </a:fld>
            <a:endParaRPr lang="nb-NO"/>
          </a:p>
        </p:txBody>
      </p:sp>
      <p:sp>
        <p:nvSpPr>
          <p:cNvPr id="5" name="Footer Placeholder 3">
            <a:extLst>
              <a:ext uri="{FF2B5EF4-FFF2-40B4-BE49-F238E27FC236}">
                <a16:creationId xmlns:a16="http://schemas.microsoft.com/office/drawing/2014/main" id="{B6473D17-B5D6-5716-2C8C-767B5E15DAFD}"/>
              </a:ext>
            </a:extLst>
          </p:cNvPr>
          <p:cNvSpPr txBox="1">
            <a:spLocks noGrp="1"/>
          </p:cNvSpPr>
          <p:nvPr>
            <p:ph type="ftr" sz="quarter" idx="9"/>
          </p:nvPr>
        </p:nvSpPr>
        <p:spPr/>
        <p:txBody>
          <a:bodyPr/>
          <a:lstStyle>
            <a:lvl1pPr>
              <a:defRPr>
                <a:solidFill>
                  <a:srgbClr val="FFFFFF"/>
                </a:solidFill>
              </a:defRPr>
            </a:lvl1pPr>
          </a:lstStyle>
          <a:p>
            <a:pPr lvl="0"/>
            <a:r>
              <a:rPr lang="nb-NO"/>
              <a:t>Virksomhetsnavn/tjenestested</a:t>
            </a:r>
          </a:p>
        </p:txBody>
      </p:sp>
      <p:sp>
        <p:nvSpPr>
          <p:cNvPr id="6" name="Slide Number Placeholder 4">
            <a:extLst>
              <a:ext uri="{FF2B5EF4-FFF2-40B4-BE49-F238E27FC236}">
                <a16:creationId xmlns:a16="http://schemas.microsoft.com/office/drawing/2014/main" id="{4CCB88CE-B98C-E9C1-9B17-42C0607B7791}"/>
              </a:ext>
            </a:extLst>
          </p:cNvPr>
          <p:cNvSpPr txBox="1">
            <a:spLocks noGrp="1"/>
          </p:cNvSpPr>
          <p:nvPr>
            <p:ph type="sldNum" sz="quarter" idx="8"/>
          </p:nvPr>
        </p:nvSpPr>
        <p:spPr/>
        <p:txBody>
          <a:bodyPr/>
          <a:lstStyle>
            <a:lvl1pPr>
              <a:defRPr>
                <a:solidFill>
                  <a:srgbClr val="FFFFFF"/>
                </a:solidFill>
              </a:defRPr>
            </a:lvl1pPr>
          </a:lstStyle>
          <a:p>
            <a:pPr lvl="0"/>
            <a:fld id="{5CD5BEAE-D509-4A9E-805D-F8D19628B623}" type="slidenum">
              <a:t>‹#›</a:t>
            </a:fld>
            <a:endParaRPr lang="nb-NO"/>
          </a:p>
        </p:txBody>
      </p:sp>
    </p:spTree>
    <p:extLst>
      <p:ext uri="{BB962C8B-B14F-4D97-AF65-F5344CB8AC3E}">
        <p14:creationId xmlns:p14="http://schemas.microsoft.com/office/powerpoint/2010/main" val="1648647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Kapittelside Iddegrønn">
    <p:bg>
      <p:bgPr>
        <a:blipFill>
          <a:blip r:embed="rId2"/>
          <a:stretch>
            <a:fillRect/>
          </a:stretch>
        </a:blipFill>
        <a:effectLst/>
      </p:bgPr>
    </p:bg>
    <p:spTree>
      <p:nvGrpSpPr>
        <p:cNvPr id="1" name=""/>
        <p:cNvGrpSpPr/>
        <p:nvPr/>
      </p:nvGrpSpPr>
      <p:grpSpPr>
        <a:xfrm>
          <a:off x="0" y="0"/>
          <a:ext cx="0" cy="0"/>
          <a:chOff x="0" y="0"/>
          <a:chExt cx="0" cy="0"/>
        </a:xfrm>
      </p:grpSpPr>
      <p:pic>
        <p:nvPicPr>
          <p:cNvPr id="2" name="Bilde 5">
            <a:extLst>
              <a:ext uri="{FF2B5EF4-FFF2-40B4-BE49-F238E27FC236}">
                <a16:creationId xmlns:a16="http://schemas.microsoft.com/office/drawing/2014/main" id="{DD12E506-D674-8EA3-8EB4-8316B30264E8}"/>
              </a:ext>
            </a:extLst>
          </p:cNvPr>
          <p:cNvPicPr>
            <a:picLocks noChangeAspect="1"/>
          </p:cNvPicPr>
          <p:nvPr/>
        </p:nvPicPr>
        <p:blipFill>
          <a:blip r:embed="rId3"/>
          <a:stretch>
            <a:fillRect/>
          </a:stretch>
        </p:blipFill>
        <p:spPr>
          <a:xfrm>
            <a:off x="0" y="0"/>
            <a:ext cx="9138925" cy="5143499"/>
          </a:xfrm>
          <a:prstGeom prst="rect">
            <a:avLst/>
          </a:prstGeom>
          <a:noFill/>
          <a:ln cap="flat">
            <a:noFill/>
          </a:ln>
        </p:spPr>
      </p:pic>
      <p:sp>
        <p:nvSpPr>
          <p:cNvPr id="3" name="Title 1">
            <a:extLst>
              <a:ext uri="{FF2B5EF4-FFF2-40B4-BE49-F238E27FC236}">
                <a16:creationId xmlns:a16="http://schemas.microsoft.com/office/drawing/2014/main" id="{7572969A-965B-07AC-6C92-E57D10E2BF0F}"/>
              </a:ext>
            </a:extLst>
          </p:cNvPr>
          <p:cNvSpPr txBox="1">
            <a:spLocks noGrp="1"/>
          </p:cNvSpPr>
          <p:nvPr>
            <p:ph type="title"/>
          </p:nvPr>
        </p:nvSpPr>
        <p:spPr>
          <a:xfrm>
            <a:off x="919895" y="1213107"/>
            <a:ext cx="7310536" cy="2287810"/>
          </a:xfrm>
        </p:spPr>
        <p:txBody>
          <a:bodyPr anchorCtr="1"/>
          <a:lstStyle>
            <a:lvl1pPr algn="ctr">
              <a:defRPr sz="4000">
                <a:solidFill>
                  <a:srgbClr val="FFFFFF"/>
                </a:solidFill>
              </a:defRPr>
            </a:lvl1pPr>
          </a:lstStyle>
          <a:p>
            <a:pPr lvl="0"/>
            <a:r>
              <a:rPr lang="nb-NO"/>
              <a:t>Kapittelside med plass til sentrert tittel</a:t>
            </a:r>
            <a:endParaRPr lang="en-US"/>
          </a:p>
        </p:txBody>
      </p:sp>
      <p:sp>
        <p:nvSpPr>
          <p:cNvPr id="4" name="Date Placeholder 2">
            <a:extLst>
              <a:ext uri="{FF2B5EF4-FFF2-40B4-BE49-F238E27FC236}">
                <a16:creationId xmlns:a16="http://schemas.microsoft.com/office/drawing/2014/main" id="{E9A780C6-BF7D-30C2-533B-994C44831EFB}"/>
              </a:ext>
            </a:extLst>
          </p:cNvPr>
          <p:cNvSpPr txBox="1">
            <a:spLocks noGrp="1"/>
          </p:cNvSpPr>
          <p:nvPr>
            <p:ph type="dt" sz="half" idx="7"/>
          </p:nvPr>
        </p:nvSpPr>
        <p:spPr/>
        <p:txBody>
          <a:bodyPr/>
          <a:lstStyle>
            <a:lvl1pPr>
              <a:defRPr>
                <a:solidFill>
                  <a:srgbClr val="FFFFFF"/>
                </a:solidFill>
              </a:defRPr>
            </a:lvl1pPr>
          </a:lstStyle>
          <a:p>
            <a:pPr lvl="0"/>
            <a:fld id="{375C00EA-893A-455D-91F6-E0DBCCD6AECE}" type="datetime1">
              <a:rPr lang="nb-NO"/>
              <a:pPr lvl="0"/>
              <a:t>17.01.2024</a:t>
            </a:fld>
            <a:endParaRPr lang="nb-NO"/>
          </a:p>
        </p:txBody>
      </p:sp>
      <p:sp>
        <p:nvSpPr>
          <p:cNvPr id="5" name="Footer Placeholder 3">
            <a:extLst>
              <a:ext uri="{FF2B5EF4-FFF2-40B4-BE49-F238E27FC236}">
                <a16:creationId xmlns:a16="http://schemas.microsoft.com/office/drawing/2014/main" id="{69CC5135-A49A-2C47-1520-B9BFDFFE6AAA}"/>
              </a:ext>
            </a:extLst>
          </p:cNvPr>
          <p:cNvSpPr txBox="1">
            <a:spLocks noGrp="1"/>
          </p:cNvSpPr>
          <p:nvPr>
            <p:ph type="ftr" sz="quarter" idx="9"/>
          </p:nvPr>
        </p:nvSpPr>
        <p:spPr/>
        <p:txBody>
          <a:bodyPr/>
          <a:lstStyle>
            <a:lvl1pPr>
              <a:defRPr>
                <a:solidFill>
                  <a:srgbClr val="FFFFFF"/>
                </a:solidFill>
              </a:defRPr>
            </a:lvl1pPr>
          </a:lstStyle>
          <a:p>
            <a:pPr lvl="0"/>
            <a:r>
              <a:rPr lang="nb-NO"/>
              <a:t>Virksomhetsnavn/tjenestested</a:t>
            </a:r>
          </a:p>
        </p:txBody>
      </p:sp>
      <p:sp>
        <p:nvSpPr>
          <p:cNvPr id="6" name="Slide Number Placeholder 4">
            <a:extLst>
              <a:ext uri="{FF2B5EF4-FFF2-40B4-BE49-F238E27FC236}">
                <a16:creationId xmlns:a16="http://schemas.microsoft.com/office/drawing/2014/main" id="{D66FABCC-CA77-7ED0-3DBB-8B80D4681D78}"/>
              </a:ext>
            </a:extLst>
          </p:cNvPr>
          <p:cNvSpPr txBox="1">
            <a:spLocks noGrp="1"/>
          </p:cNvSpPr>
          <p:nvPr>
            <p:ph type="sldNum" sz="quarter" idx="8"/>
          </p:nvPr>
        </p:nvSpPr>
        <p:spPr/>
        <p:txBody>
          <a:bodyPr/>
          <a:lstStyle>
            <a:lvl1pPr>
              <a:defRPr>
                <a:solidFill>
                  <a:srgbClr val="FFFFFF"/>
                </a:solidFill>
              </a:defRPr>
            </a:lvl1pPr>
          </a:lstStyle>
          <a:p>
            <a:pPr lvl="0"/>
            <a:fld id="{5DCA2CB2-2041-405C-9EBF-4902E29FD600}" type="slidenum">
              <a:t>‹#›</a:t>
            </a:fld>
            <a:endParaRPr lang="nb-NO"/>
          </a:p>
        </p:txBody>
      </p:sp>
    </p:spTree>
    <p:extLst>
      <p:ext uri="{BB962C8B-B14F-4D97-AF65-F5344CB8AC3E}">
        <p14:creationId xmlns:p14="http://schemas.microsoft.com/office/powerpoint/2010/main" val="1812073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Kapittelside Korngul">
    <p:bg>
      <p:bgPr>
        <a:blipFill>
          <a:blip r:embed="rId2"/>
          <a:stretch>
            <a:fillRect/>
          </a:stretch>
        </a:blipFill>
        <a:effectLst/>
      </p:bgPr>
    </p:bg>
    <p:spTree>
      <p:nvGrpSpPr>
        <p:cNvPr id="1" name=""/>
        <p:cNvGrpSpPr/>
        <p:nvPr/>
      </p:nvGrpSpPr>
      <p:grpSpPr>
        <a:xfrm>
          <a:off x="0" y="0"/>
          <a:ext cx="0" cy="0"/>
          <a:chOff x="0" y="0"/>
          <a:chExt cx="0" cy="0"/>
        </a:xfrm>
      </p:grpSpPr>
      <p:pic>
        <p:nvPicPr>
          <p:cNvPr id="2" name="Bilde 5">
            <a:extLst>
              <a:ext uri="{FF2B5EF4-FFF2-40B4-BE49-F238E27FC236}">
                <a16:creationId xmlns:a16="http://schemas.microsoft.com/office/drawing/2014/main" id="{CB5CAA19-C89D-75E7-A8DF-241EB9C0D9F1}"/>
              </a:ext>
            </a:extLst>
          </p:cNvPr>
          <p:cNvPicPr>
            <a:picLocks noChangeAspect="1"/>
          </p:cNvPicPr>
          <p:nvPr/>
        </p:nvPicPr>
        <p:blipFill>
          <a:blip r:embed="rId3"/>
          <a:stretch>
            <a:fillRect/>
          </a:stretch>
        </p:blipFill>
        <p:spPr>
          <a:xfrm>
            <a:off x="0" y="0"/>
            <a:ext cx="9138925" cy="5143499"/>
          </a:xfrm>
          <a:prstGeom prst="rect">
            <a:avLst/>
          </a:prstGeom>
          <a:noFill/>
          <a:ln cap="flat">
            <a:noFill/>
          </a:ln>
        </p:spPr>
      </p:pic>
      <p:sp>
        <p:nvSpPr>
          <p:cNvPr id="3" name="Title 1">
            <a:extLst>
              <a:ext uri="{FF2B5EF4-FFF2-40B4-BE49-F238E27FC236}">
                <a16:creationId xmlns:a16="http://schemas.microsoft.com/office/drawing/2014/main" id="{B3391B9F-E7B0-BE2C-1D49-7F648E0E2DF3}"/>
              </a:ext>
            </a:extLst>
          </p:cNvPr>
          <p:cNvSpPr txBox="1">
            <a:spLocks noGrp="1"/>
          </p:cNvSpPr>
          <p:nvPr>
            <p:ph type="title"/>
          </p:nvPr>
        </p:nvSpPr>
        <p:spPr>
          <a:xfrm>
            <a:off x="919895" y="1213107"/>
            <a:ext cx="7310536" cy="2287810"/>
          </a:xfrm>
        </p:spPr>
        <p:txBody>
          <a:bodyPr anchorCtr="1"/>
          <a:lstStyle>
            <a:lvl1pPr algn="ctr">
              <a:defRPr sz="4000">
                <a:solidFill>
                  <a:srgbClr val="FFFFFF"/>
                </a:solidFill>
              </a:defRPr>
            </a:lvl1pPr>
          </a:lstStyle>
          <a:p>
            <a:pPr lvl="0"/>
            <a:r>
              <a:rPr lang="nb-NO"/>
              <a:t>Kapittelside med plass til sentrert tittel</a:t>
            </a:r>
            <a:endParaRPr lang="en-US"/>
          </a:p>
        </p:txBody>
      </p:sp>
      <p:sp>
        <p:nvSpPr>
          <p:cNvPr id="4" name="Date Placeholder 2">
            <a:extLst>
              <a:ext uri="{FF2B5EF4-FFF2-40B4-BE49-F238E27FC236}">
                <a16:creationId xmlns:a16="http://schemas.microsoft.com/office/drawing/2014/main" id="{380EC560-CD3D-4E8E-9D1E-8A89ECA78383}"/>
              </a:ext>
            </a:extLst>
          </p:cNvPr>
          <p:cNvSpPr txBox="1">
            <a:spLocks noGrp="1"/>
          </p:cNvSpPr>
          <p:nvPr>
            <p:ph type="dt" sz="half" idx="7"/>
          </p:nvPr>
        </p:nvSpPr>
        <p:spPr/>
        <p:txBody>
          <a:bodyPr/>
          <a:lstStyle>
            <a:lvl1pPr>
              <a:defRPr>
                <a:solidFill>
                  <a:srgbClr val="FFFFFF"/>
                </a:solidFill>
              </a:defRPr>
            </a:lvl1pPr>
          </a:lstStyle>
          <a:p>
            <a:pPr lvl="0"/>
            <a:fld id="{A8165843-8722-41D5-BC94-0F25BA3F2A51}" type="datetime1">
              <a:rPr lang="nb-NO"/>
              <a:pPr lvl="0"/>
              <a:t>17.01.2024</a:t>
            </a:fld>
            <a:endParaRPr lang="nb-NO"/>
          </a:p>
        </p:txBody>
      </p:sp>
      <p:sp>
        <p:nvSpPr>
          <p:cNvPr id="5" name="Footer Placeholder 3">
            <a:extLst>
              <a:ext uri="{FF2B5EF4-FFF2-40B4-BE49-F238E27FC236}">
                <a16:creationId xmlns:a16="http://schemas.microsoft.com/office/drawing/2014/main" id="{6CAD1E30-3D57-67B2-A2E7-68D1BA8784D0}"/>
              </a:ext>
            </a:extLst>
          </p:cNvPr>
          <p:cNvSpPr txBox="1">
            <a:spLocks noGrp="1"/>
          </p:cNvSpPr>
          <p:nvPr>
            <p:ph type="ftr" sz="quarter" idx="9"/>
          </p:nvPr>
        </p:nvSpPr>
        <p:spPr/>
        <p:txBody>
          <a:bodyPr/>
          <a:lstStyle>
            <a:lvl1pPr>
              <a:defRPr>
                <a:solidFill>
                  <a:srgbClr val="FFFFFF"/>
                </a:solidFill>
              </a:defRPr>
            </a:lvl1pPr>
          </a:lstStyle>
          <a:p>
            <a:pPr lvl="0"/>
            <a:r>
              <a:rPr lang="nb-NO"/>
              <a:t>Virksomhetsnavn/tjenestested</a:t>
            </a:r>
          </a:p>
        </p:txBody>
      </p:sp>
      <p:sp>
        <p:nvSpPr>
          <p:cNvPr id="6" name="Slide Number Placeholder 4">
            <a:extLst>
              <a:ext uri="{FF2B5EF4-FFF2-40B4-BE49-F238E27FC236}">
                <a16:creationId xmlns:a16="http://schemas.microsoft.com/office/drawing/2014/main" id="{BFFA9F0B-29D3-6DE6-EE4B-9B58A3105E29}"/>
              </a:ext>
            </a:extLst>
          </p:cNvPr>
          <p:cNvSpPr txBox="1">
            <a:spLocks noGrp="1"/>
          </p:cNvSpPr>
          <p:nvPr>
            <p:ph type="sldNum" sz="quarter" idx="8"/>
          </p:nvPr>
        </p:nvSpPr>
        <p:spPr/>
        <p:txBody>
          <a:bodyPr/>
          <a:lstStyle>
            <a:lvl1pPr>
              <a:defRPr>
                <a:solidFill>
                  <a:srgbClr val="FFFFFF"/>
                </a:solidFill>
              </a:defRPr>
            </a:lvl1pPr>
          </a:lstStyle>
          <a:p>
            <a:pPr lvl="0"/>
            <a:fld id="{5C59D33F-46CB-405C-8524-F3669EFA0B70}" type="slidenum">
              <a:t>‹#›</a:t>
            </a:fld>
            <a:endParaRPr lang="nb-NO"/>
          </a:p>
        </p:txBody>
      </p:sp>
    </p:spTree>
    <p:extLst>
      <p:ext uri="{BB962C8B-B14F-4D97-AF65-F5344CB8AC3E}">
        <p14:creationId xmlns:p14="http://schemas.microsoft.com/office/powerpoint/2010/main" val="2331566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Kapittelside Fremtidsrød">
    <p:bg>
      <p:bgPr>
        <a:blipFill>
          <a:blip r:embed="rId2"/>
          <a:stretch>
            <a:fillRect/>
          </a:stretch>
        </a:blipFill>
        <a:effectLst/>
      </p:bgPr>
    </p:bg>
    <p:spTree>
      <p:nvGrpSpPr>
        <p:cNvPr id="1" name=""/>
        <p:cNvGrpSpPr/>
        <p:nvPr/>
      </p:nvGrpSpPr>
      <p:grpSpPr>
        <a:xfrm>
          <a:off x="0" y="0"/>
          <a:ext cx="0" cy="0"/>
          <a:chOff x="0" y="0"/>
          <a:chExt cx="0" cy="0"/>
        </a:xfrm>
      </p:grpSpPr>
      <p:pic>
        <p:nvPicPr>
          <p:cNvPr id="2" name="Bilde 5">
            <a:extLst>
              <a:ext uri="{FF2B5EF4-FFF2-40B4-BE49-F238E27FC236}">
                <a16:creationId xmlns:a16="http://schemas.microsoft.com/office/drawing/2014/main" id="{63472C88-A4A2-7233-2B81-704EFC3ED7BE}"/>
              </a:ext>
            </a:extLst>
          </p:cNvPr>
          <p:cNvPicPr>
            <a:picLocks noChangeAspect="1"/>
          </p:cNvPicPr>
          <p:nvPr/>
        </p:nvPicPr>
        <p:blipFill>
          <a:blip r:embed="rId3"/>
          <a:stretch>
            <a:fillRect/>
          </a:stretch>
        </p:blipFill>
        <p:spPr>
          <a:xfrm>
            <a:off x="0" y="1527"/>
            <a:ext cx="9138925" cy="5140455"/>
          </a:xfrm>
          <a:prstGeom prst="rect">
            <a:avLst/>
          </a:prstGeom>
          <a:noFill/>
          <a:ln cap="flat">
            <a:noFill/>
          </a:ln>
        </p:spPr>
      </p:pic>
      <p:sp>
        <p:nvSpPr>
          <p:cNvPr id="3" name="Title 1">
            <a:extLst>
              <a:ext uri="{FF2B5EF4-FFF2-40B4-BE49-F238E27FC236}">
                <a16:creationId xmlns:a16="http://schemas.microsoft.com/office/drawing/2014/main" id="{1350B71E-BAB2-6663-D156-A1E9F46B514D}"/>
              </a:ext>
            </a:extLst>
          </p:cNvPr>
          <p:cNvSpPr txBox="1">
            <a:spLocks noGrp="1"/>
          </p:cNvSpPr>
          <p:nvPr>
            <p:ph type="title"/>
          </p:nvPr>
        </p:nvSpPr>
        <p:spPr>
          <a:xfrm>
            <a:off x="919895" y="1213107"/>
            <a:ext cx="7310536" cy="2287810"/>
          </a:xfrm>
        </p:spPr>
        <p:txBody>
          <a:bodyPr anchorCtr="1"/>
          <a:lstStyle>
            <a:lvl1pPr algn="ctr">
              <a:defRPr sz="4000">
                <a:solidFill>
                  <a:srgbClr val="FFFFFF"/>
                </a:solidFill>
              </a:defRPr>
            </a:lvl1pPr>
          </a:lstStyle>
          <a:p>
            <a:pPr lvl="0"/>
            <a:r>
              <a:rPr lang="nb-NO"/>
              <a:t>Kapittelside med plass til sentrert tittel</a:t>
            </a:r>
            <a:endParaRPr lang="en-US"/>
          </a:p>
        </p:txBody>
      </p:sp>
      <p:sp>
        <p:nvSpPr>
          <p:cNvPr id="4" name="Date Placeholder 2">
            <a:extLst>
              <a:ext uri="{FF2B5EF4-FFF2-40B4-BE49-F238E27FC236}">
                <a16:creationId xmlns:a16="http://schemas.microsoft.com/office/drawing/2014/main" id="{86A2F761-9FD6-63C9-CD9B-F7C6B14EB444}"/>
              </a:ext>
            </a:extLst>
          </p:cNvPr>
          <p:cNvSpPr txBox="1">
            <a:spLocks noGrp="1"/>
          </p:cNvSpPr>
          <p:nvPr>
            <p:ph type="dt" sz="half" idx="7"/>
          </p:nvPr>
        </p:nvSpPr>
        <p:spPr/>
        <p:txBody>
          <a:bodyPr/>
          <a:lstStyle>
            <a:lvl1pPr>
              <a:defRPr>
                <a:solidFill>
                  <a:srgbClr val="FFFFFF"/>
                </a:solidFill>
              </a:defRPr>
            </a:lvl1pPr>
          </a:lstStyle>
          <a:p>
            <a:pPr lvl="0"/>
            <a:fld id="{F199DD25-F183-44C6-958C-4BCD68DD71A7}" type="datetime1">
              <a:rPr lang="nb-NO"/>
              <a:pPr lvl="0"/>
              <a:t>17.01.2024</a:t>
            </a:fld>
            <a:endParaRPr lang="nb-NO"/>
          </a:p>
        </p:txBody>
      </p:sp>
      <p:sp>
        <p:nvSpPr>
          <p:cNvPr id="5" name="Footer Placeholder 3">
            <a:extLst>
              <a:ext uri="{FF2B5EF4-FFF2-40B4-BE49-F238E27FC236}">
                <a16:creationId xmlns:a16="http://schemas.microsoft.com/office/drawing/2014/main" id="{A78E65EF-BE53-40C1-7EA9-3D1058B673CA}"/>
              </a:ext>
            </a:extLst>
          </p:cNvPr>
          <p:cNvSpPr txBox="1">
            <a:spLocks noGrp="1"/>
          </p:cNvSpPr>
          <p:nvPr>
            <p:ph type="ftr" sz="quarter" idx="9"/>
          </p:nvPr>
        </p:nvSpPr>
        <p:spPr/>
        <p:txBody>
          <a:bodyPr/>
          <a:lstStyle>
            <a:lvl1pPr>
              <a:defRPr>
                <a:solidFill>
                  <a:srgbClr val="FFFFFF"/>
                </a:solidFill>
              </a:defRPr>
            </a:lvl1pPr>
          </a:lstStyle>
          <a:p>
            <a:pPr lvl="0"/>
            <a:r>
              <a:rPr lang="nb-NO"/>
              <a:t>Virksomhetsnavn/tjenestested</a:t>
            </a:r>
          </a:p>
        </p:txBody>
      </p:sp>
      <p:sp>
        <p:nvSpPr>
          <p:cNvPr id="6" name="Slide Number Placeholder 4">
            <a:extLst>
              <a:ext uri="{FF2B5EF4-FFF2-40B4-BE49-F238E27FC236}">
                <a16:creationId xmlns:a16="http://schemas.microsoft.com/office/drawing/2014/main" id="{5765DF6A-1E96-1463-04AB-90D1864F2DED}"/>
              </a:ext>
            </a:extLst>
          </p:cNvPr>
          <p:cNvSpPr txBox="1">
            <a:spLocks noGrp="1"/>
          </p:cNvSpPr>
          <p:nvPr>
            <p:ph type="sldNum" sz="quarter" idx="8"/>
          </p:nvPr>
        </p:nvSpPr>
        <p:spPr/>
        <p:txBody>
          <a:bodyPr/>
          <a:lstStyle>
            <a:lvl1pPr>
              <a:defRPr>
                <a:solidFill>
                  <a:srgbClr val="FFFFFF"/>
                </a:solidFill>
              </a:defRPr>
            </a:lvl1pPr>
          </a:lstStyle>
          <a:p>
            <a:pPr lvl="0"/>
            <a:fld id="{58C4FC4A-87CF-4B47-8102-E37396361C8E}" type="slidenum">
              <a:t>‹#›</a:t>
            </a:fld>
            <a:endParaRPr lang="nb-NO"/>
          </a:p>
        </p:txBody>
      </p:sp>
    </p:spTree>
    <p:extLst>
      <p:ext uri="{BB962C8B-B14F-4D97-AF65-F5344CB8AC3E}">
        <p14:creationId xmlns:p14="http://schemas.microsoft.com/office/powerpoint/2010/main" val="588567545"/>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Kapittelside Fredrikstengrå">
    <p:bg>
      <p:bgPr>
        <a:blipFill>
          <a:blip r:embed="rId2"/>
          <a:stretch>
            <a:fillRect/>
          </a:stretch>
        </a:blipFill>
        <a:effectLst/>
      </p:bgPr>
    </p:bg>
    <p:spTree>
      <p:nvGrpSpPr>
        <p:cNvPr id="1" name=""/>
        <p:cNvGrpSpPr/>
        <p:nvPr/>
      </p:nvGrpSpPr>
      <p:grpSpPr>
        <a:xfrm>
          <a:off x="0" y="0"/>
          <a:ext cx="0" cy="0"/>
          <a:chOff x="0" y="0"/>
          <a:chExt cx="0" cy="0"/>
        </a:xfrm>
      </p:grpSpPr>
      <p:pic>
        <p:nvPicPr>
          <p:cNvPr id="2" name="Bilde 5">
            <a:extLst>
              <a:ext uri="{FF2B5EF4-FFF2-40B4-BE49-F238E27FC236}">
                <a16:creationId xmlns:a16="http://schemas.microsoft.com/office/drawing/2014/main" id="{B43767BF-BC66-2F1B-8659-81C1ABA1AD20}"/>
              </a:ext>
            </a:extLst>
          </p:cNvPr>
          <p:cNvPicPr>
            <a:picLocks noChangeAspect="1"/>
          </p:cNvPicPr>
          <p:nvPr/>
        </p:nvPicPr>
        <p:blipFill>
          <a:blip r:embed="rId3"/>
          <a:stretch>
            <a:fillRect/>
          </a:stretch>
        </p:blipFill>
        <p:spPr>
          <a:xfrm>
            <a:off x="0" y="0"/>
            <a:ext cx="9138925" cy="5143499"/>
          </a:xfrm>
          <a:prstGeom prst="rect">
            <a:avLst/>
          </a:prstGeom>
          <a:noFill/>
          <a:ln cap="flat">
            <a:noFill/>
          </a:ln>
        </p:spPr>
      </p:pic>
      <p:sp>
        <p:nvSpPr>
          <p:cNvPr id="3" name="Title 1">
            <a:extLst>
              <a:ext uri="{FF2B5EF4-FFF2-40B4-BE49-F238E27FC236}">
                <a16:creationId xmlns:a16="http://schemas.microsoft.com/office/drawing/2014/main" id="{7049EC6B-8CF9-7342-1F90-480BF8C6DEEC}"/>
              </a:ext>
            </a:extLst>
          </p:cNvPr>
          <p:cNvSpPr txBox="1">
            <a:spLocks noGrp="1"/>
          </p:cNvSpPr>
          <p:nvPr>
            <p:ph type="title"/>
          </p:nvPr>
        </p:nvSpPr>
        <p:spPr>
          <a:xfrm>
            <a:off x="919895" y="1213107"/>
            <a:ext cx="7310536" cy="2287810"/>
          </a:xfrm>
        </p:spPr>
        <p:txBody>
          <a:bodyPr anchorCtr="1"/>
          <a:lstStyle>
            <a:lvl1pPr algn="ctr">
              <a:defRPr sz="4000">
                <a:solidFill>
                  <a:srgbClr val="FFFFFF"/>
                </a:solidFill>
              </a:defRPr>
            </a:lvl1pPr>
          </a:lstStyle>
          <a:p>
            <a:pPr lvl="0"/>
            <a:r>
              <a:rPr lang="nb-NO"/>
              <a:t>Kapittelside med plass til sentrert tittel</a:t>
            </a:r>
            <a:endParaRPr lang="en-US"/>
          </a:p>
        </p:txBody>
      </p:sp>
      <p:sp>
        <p:nvSpPr>
          <p:cNvPr id="4" name="Date Placeholder 2">
            <a:extLst>
              <a:ext uri="{FF2B5EF4-FFF2-40B4-BE49-F238E27FC236}">
                <a16:creationId xmlns:a16="http://schemas.microsoft.com/office/drawing/2014/main" id="{43291708-ECD1-1BAC-3500-1A81B5CEBFD9}"/>
              </a:ext>
            </a:extLst>
          </p:cNvPr>
          <p:cNvSpPr txBox="1">
            <a:spLocks noGrp="1"/>
          </p:cNvSpPr>
          <p:nvPr>
            <p:ph type="dt" sz="half" idx="7"/>
          </p:nvPr>
        </p:nvSpPr>
        <p:spPr/>
        <p:txBody>
          <a:bodyPr/>
          <a:lstStyle>
            <a:lvl1pPr>
              <a:defRPr>
                <a:solidFill>
                  <a:srgbClr val="FFFFFF"/>
                </a:solidFill>
              </a:defRPr>
            </a:lvl1pPr>
          </a:lstStyle>
          <a:p>
            <a:pPr lvl="0"/>
            <a:fld id="{EB042889-5667-4A8C-BDE5-6EE138D74302}" type="datetime1">
              <a:rPr lang="nb-NO"/>
              <a:pPr lvl="0"/>
              <a:t>17.01.2024</a:t>
            </a:fld>
            <a:endParaRPr lang="nb-NO"/>
          </a:p>
        </p:txBody>
      </p:sp>
      <p:sp>
        <p:nvSpPr>
          <p:cNvPr id="5" name="Footer Placeholder 3">
            <a:extLst>
              <a:ext uri="{FF2B5EF4-FFF2-40B4-BE49-F238E27FC236}">
                <a16:creationId xmlns:a16="http://schemas.microsoft.com/office/drawing/2014/main" id="{7FC284BC-8E2C-3FED-ED3D-EE74F23B5AF5}"/>
              </a:ext>
            </a:extLst>
          </p:cNvPr>
          <p:cNvSpPr txBox="1">
            <a:spLocks noGrp="1"/>
          </p:cNvSpPr>
          <p:nvPr>
            <p:ph type="ftr" sz="quarter" idx="9"/>
          </p:nvPr>
        </p:nvSpPr>
        <p:spPr/>
        <p:txBody>
          <a:bodyPr/>
          <a:lstStyle>
            <a:lvl1pPr>
              <a:defRPr>
                <a:solidFill>
                  <a:srgbClr val="FFFFFF"/>
                </a:solidFill>
              </a:defRPr>
            </a:lvl1pPr>
          </a:lstStyle>
          <a:p>
            <a:pPr lvl="0"/>
            <a:r>
              <a:rPr lang="nb-NO"/>
              <a:t>Virksomhetsnavn/tjenestested</a:t>
            </a:r>
          </a:p>
        </p:txBody>
      </p:sp>
      <p:sp>
        <p:nvSpPr>
          <p:cNvPr id="6" name="Slide Number Placeholder 4">
            <a:extLst>
              <a:ext uri="{FF2B5EF4-FFF2-40B4-BE49-F238E27FC236}">
                <a16:creationId xmlns:a16="http://schemas.microsoft.com/office/drawing/2014/main" id="{9721374E-CE9B-FEB8-E6C1-6DF17295AD36}"/>
              </a:ext>
            </a:extLst>
          </p:cNvPr>
          <p:cNvSpPr txBox="1">
            <a:spLocks noGrp="1"/>
          </p:cNvSpPr>
          <p:nvPr>
            <p:ph type="sldNum" sz="quarter" idx="8"/>
          </p:nvPr>
        </p:nvSpPr>
        <p:spPr/>
        <p:txBody>
          <a:bodyPr/>
          <a:lstStyle>
            <a:lvl1pPr>
              <a:defRPr>
                <a:solidFill>
                  <a:srgbClr val="FFFFFF"/>
                </a:solidFill>
              </a:defRPr>
            </a:lvl1pPr>
          </a:lstStyle>
          <a:p>
            <a:pPr lvl="0"/>
            <a:fld id="{B5033195-48C8-48FE-8D92-220CAB506028}" type="slidenum">
              <a:t>‹#›</a:t>
            </a:fld>
            <a:endParaRPr lang="nb-NO"/>
          </a:p>
        </p:txBody>
      </p:sp>
    </p:spTree>
    <p:extLst>
      <p:ext uri="{BB962C8B-B14F-4D97-AF65-F5344CB8AC3E}">
        <p14:creationId xmlns:p14="http://schemas.microsoft.com/office/powerpoint/2010/main" val="4599337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Bilde Historieblå">
    <p:bg>
      <p:bgPr>
        <a:solidFill>
          <a:srgbClr val="FFFFFF"/>
        </a:solidFill>
        <a:effectLst/>
      </p:bgPr>
    </p:bg>
    <p:spTree>
      <p:nvGrpSpPr>
        <p:cNvPr id="1" name=""/>
        <p:cNvGrpSpPr/>
        <p:nvPr/>
      </p:nvGrpSpPr>
      <p:grpSpPr>
        <a:xfrm>
          <a:off x="0" y="0"/>
          <a:ext cx="0" cy="0"/>
          <a:chOff x="0" y="0"/>
          <a:chExt cx="0" cy="0"/>
        </a:xfrm>
      </p:grpSpPr>
      <p:sp>
        <p:nvSpPr>
          <p:cNvPr id="2" name="Plassholder for bilde 8">
            <a:extLst>
              <a:ext uri="{FF2B5EF4-FFF2-40B4-BE49-F238E27FC236}">
                <a16:creationId xmlns:a16="http://schemas.microsoft.com/office/drawing/2014/main" id="{5F1783DB-57AC-C009-E04D-7C89F1E9CB73}"/>
              </a:ext>
            </a:extLst>
          </p:cNvPr>
          <p:cNvSpPr txBox="1">
            <a:spLocks noGrp="1"/>
          </p:cNvSpPr>
          <p:nvPr>
            <p:ph type="pic" idx="4294967295"/>
          </p:nvPr>
        </p:nvSpPr>
        <p:spPr>
          <a:xfrm>
            <a:off x="0" y="0"/>
            <a:ext cx="9144000" cy="5143499"/>
          </a:xfrm>
        </p:spPr>
        <p:txBody>
          <a:bodyPr anchor="ctr" anchorCtr="1"/>
          <a:lstStyle>
            <a:lvl1pPr algn="ctr">
              <a:defRPr/>
            </a:lvl1pPr>
          </a:lstStyle>
          <a:p>
            <a:pPr lvl="0"/>
            <a:r>
              <a:rPr lang="nb-NO"/>
              <a:t>Klikk for å legge til bilde</a:t>
            </a:r>
          </a:p>
        </p:txBody>
      </p:sp>
      <p:pic>
        <p:nvPicPr>
          <p:cNvPr id="3" name="Bilde 3">
            <a:extLst>
              <a:ext uri="{FF2B5EF4-FFF2-40B4-BE49-F238E27FC236}">
                <a16:creationId xmlns:a16="http://schemas.microsoft.com/office/drawing/2014/main" id="{2CF77D93-57E1-BBFA-5034-16591B8BE929}"/>
              </a:ext>
            </a:extLst>
          </p:cNvPr>
          <p:cNvPicPr>
            <a:picLocks noChangeAspect="1"/>
          </p:cNvPicPr>
          <p:nvPr/>
        </p:nvPicPr>
        <p:blipFill>
          <a:blip r:embed="rId2"/>
          <a:stretch>
            <a:fillRect/>
          </a:stretch>
        </p:blipFill>
        <p:spPr>
          <a:xfrm>
            <a:off x="0" y="0"/>
            <a:ext cx="9144000" cy="134069"/>
          </a:xfrm>
          <a:prstGeom prst="rect">
            <a:avLst/>
          </a:prstGeom>
          <a:noFill/>
          <a:ln cap="flat">
            <a:noFill/>
          </a:ln>
        </p:spPr>
      </p:pic>
    </p:spTree>
    <p:extLst>
      <p:ext uri="{BB962C8B-B14F-4D97-AF65-F5344CB8AC3E}">
        <p14:creationId xmlns:p14="http://schemas.microsoft.com/office/powerpoint/2010/main" val="827670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Bilde Iddegrønn">
    <p:bg>
      <p:bgPr>
        <a:solidFill>
          <a:srgbClr val="FFFFFF"/>
        </a:solidFill>
        <a:effectLst/>
      </p:bgPr>
    </p:bg>
    <p:spTree>
      <p:nvGrpSpPr>
        <p:cNvPr id="1" name=""/>
        <p:cNvGrpSpPr/>
        <p:nvPr/>
      </p:nvGrpSpPr>
      <p:grpSpPr>
        <a:xfrm>
          <a:off x="0" y="0"/>
          <a:ext cx="0" cy="0"/>
          <a:chOff x="0" y="0"/>
          <a:chExt cx="0" cy="0"/>
        </a:xfrm>
      </p:grpSpPr>
      <p:sp>
        <p:nvSpPr>
          <p:cNvPr id="2" name="Plassholder for bilde 8">
            <a:extLst>
              <a:ext uri="{FF2B5EF4-FFF2-40B4-BE49-F238E27FC236}">
                <a16:creationId xmlns:a16="http://schemas.microsoft.com/office/drawing/2014/main" id="{90BA2ED2-FC68-573F-15B6-537443146175}"/>
              </a:ext>
            </a:extLst>
          </p:cNvPr>
          <p:cNvSpPr txBox="1">
            <a:spLocks noGrp="1"/>
          </p:cNvSpPr>
          <p:nvPr>
            <p:ph type="pic" idx="4294967295"/>
          </p:nvPr>
        </p:nvSpPr>
        <p:spPr>
          <a:xfrm>
            <a:off x="0" y="0"/>
            <a:ext cx="9144000" cy="5143499"/>
          </a:xfrm>
        </p:spPr>
        <p:txBody>
          <a:bodyPr anchor="ctr" anchorCtr="1"/>
          <a:lstStyle>
            <a:lvl1pPr algn="ctr">
              <a:defRPr/>
            </a:lvl1pPr>
          </a:lstStyle>
          <a:p>
            <a:pPr lvl="0"/>
            <a:r>
              <a:rPr lang="nb-NO"/>
              <a:t>Klikk for å legge til bilde</a:t>
            </a:r>
          </a:p>
        </p:txBody>
      </p:sp>
      <p:pic>
        <p:nvPicPr>
          <p:cNvPr id="3" name="Bilde 3">
            <a:extLst>
              <a:ext uri="{FF2B5EF4-FFF2-40B4-BE49-F238E27FC236}">
                <a16:creationId xmlns:a16="http://schemas.microsoft.com/office/drawing/2014/main" id="{3D6EC571-A29B-109B-5F48-980432C76E66}"/>
              </a:ext>
            </a:extLst>
          </p:cNvPr>
          <p:cNvPicPr>
            <a:picLocks noChangeAspect="1"/>
          </p:cNvPicPr>
          <p:nvPr/>
        </p:nvPicPr>
        <p:blipFill>
          <a:blip r:embed="rId2"/>
          <a:stretch>
            <a:fillRect/>
          </a:stretch>
        </p:blipFill>
        <p:spPr>
          <a:xfrm>
            <a:off x="2706" y="0"/>
            <a:ext cx="9138586" cy="137031"/>
          </a:xfrm>
          <a:prstGeom prst="rect">
            <a:avLst/>
          </a:prstGeom>
          <a:noFill/>
          <a:ln cap="flat">
            <a:noFill/>
          </a:ln>
        </p:spPr>
      </p:pic>
    </p:spTree>
    <p:extLst>
      <p:ext uri="{BB962C8B-B14F-4D97-AF65-F5344CB8AC3E}">
        <p14:creationId xmlns:p14="http://schemas.microsoft.com/office/powerpoint/2010/main" val="1475349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orside Iddegrønn">
    <p:spTree>
      <p:nvGrpSpPr>
        <p:cNvPr id="1" name=""/>
        <p:cNvGrpSpPr/>
        <p:nvPr/>
      </p:nvGrpSpPr>
      <p:grpSpPr>
        <a:xfrm>
          <a:off x="0" y="0"/>
          <a:ext cx="0" cy="0"/>
          <a:chOff x="0" y="0"/>
          <a:chExt cx="0" cy="0"/>
        </a:xfrm>
      </p:grpSpPr>
      <p:pic>
        <p:nvPicPr>
          <p:cNvPr id="2" name="Bilde 6">
            <a:extLst>
              <a:ext uri="{FF2B5EF4-FFF2-40B4-BE49-F238E27FC236}">
                <a16:creationId xmlns:a16="http://schemas.microsoft.com/office/drawing/2014/main" id="{E8E46065-3A01-3B02-EDA6-604702861600}"/>
              </a:ext>
            </a:extLst>
          </p:cNvPr>
          <p:cNvPicPr>
            <a:picLocks noChangeAspect="1"/>
          </p:cNvPicPr>
          <p:nvPr/>
        </p:nvPicPr>
        <p:blipFill>
          <a:blip r:embed="rId2"/>
          <a:stretch>
            <a:fillRect/>
          </a:stretch>
        </p:blipFill>
        <p:spPr>
          <a:xfrm>
            <a:off x="2706" y="0"/>
            <a:ext cx="9135880" cy="5143499"/>
          </a:xfrm>
          <a:prstGeom prst="rect">
            <a:avLst/>
          </a:prstGeom>
          <a:noFill/>
          <a:ln cap="flat">
            <a:noFill/>
          </a:ln>
        </p:spPr>
      </p:pic>
      <p:sp>
        <p:nvSpPr>
          <p:cNvPr id="3" name="Title 1">
            <a:extLst>
              <a:ext uri="{FF2B5EF4-FFF2-40B4-BE49-F238E27FC236}">
                <a16:creationId xmlns:a16="http://schemas.microsoft.com/office/drawing/2014/main" id="{DA7531C5-D378-F371-88F8-31E086E0EFD2}"/>
              </a:ext>
            </a:extLst>
          </p:cNvPr>
          <p:cNvSpPr txBox="1">
            <a:spLocks noGrp="1"/>
          </p:cNvSpPr>
          <p:nvPr>
            <p:ph type="title"/>
          </p:nvPr>
        </p:nvSpPr>
        <p:spPr>
          <a:xfrm>
            <a:off x="628650" y="1074703"/>
            <a:ext cx="5486400" cy="2149397"/>
          </a:xfrm>
        </p:spPr>
        <p:txBody>
          <a:bodyPr anchor="b"/>
          <a:lstStyle>
            <a:lvl1pPr>
              <a:defRPr sz="4000"/>
            </a:lvl1pPr>
          </a:lstStyle>
          <a:p>
            <a:pPr lvl="0"/>
            <a:r>
              <a:rPr lang="nb-NO"/>
              <a:t>Presentasjonsmal Halden kommune</a:t>
            </a:r>
            <a:endParaRPr lang="en-US"/>
          </a:p>
        </p:txBody>
      </p:sp>
      <p:sp>
        <p:nvSpPr>
          <p:cNvPr id="4" name="Date Placeholder 3">
            <a:extLst>
              <a:ext uri="{FF2B5EF4-FFF2-40B4-BE49-F238E27FC236}">
                <a16:creationId xmlns:a16="http://schemas.microsoft.com/office/drawing/2014/main" id="{685F562B-89BD-B6E8-FB24-F93ED935DC32}"/>
              </a:ext>
            </a:extLst>
          </p:cNvPr>
          <p:cNvSpPr txBox="1">
            <a:spLocks noGrp="1"/>
          </p:cNvSpPr>
          <p:nvPr>
            <p:ph type="dt" sz="half" idx="7"/>
          </p:nvPr>
        </p:nvSpPr>
        <p:spPr/>
        <p:txBody>
          <a:bodyPr/>
          <a:lstStyle>
            <a:lvl1pPr>
              <a:defRPr/>
            </a:lvl1pPr>
          </a:lstStyle>
          <a:p>
            <a:pPr lvl="0"/>
            <a:fld id="{C32DF664-3CF4-416B-8804-1FE405871C61}" type="datetime1">
              <a:rPr lang="nb-NO"/>
              <a:pPr lvl="0"/>
              <a:t>17.01.2024</a:t>
            </a:fld>
            <a:endParaRPr lang="nb-NO"/>
          </a:p>
        </p:txBody>
      </p:sp>
      <p:sp>
        <p:nvSpPr>
          <p:cNvPr id="5" name="Footer Placeholder 4">
            <a:extLst>
              <a:ext uri="{FF2B5EF4-FFF2-40B4-BE49-F238E27FC236}">
                <a16:creationId xmlns:a16="http://schemas.microsoft.com/office/drawing/2014/main" id="{5EA0E16C-82CE-30A0-6834-FC1EA50E2062}"/>
              </a:ext>
            </a:extLst>
          </p:cNvPr>
          <p:cNvSpPr txBox="1">
            <a:spLocks noGrp="1"/>
          </p:cNvSpPr>
          <p:nvPr>
            <p:ph type="ftr" sz="quarter" idx="9"/>
          </p:nvPr>
        </p:nvSpPr>
        <p:spPr/>
        <p:txBody>
          <a:bodyPr/>
          <a:lstStyle>
            <a:lvl1pPr>
              <a:defRPr/>
            </a:lvl1pPr>
          </a:lstStyle>
          <a:p>
            <a:pPr lvl="0"/>
            <a:r>
              <a:rPr lang="nb-NO"/>
              <a:t>Virksomhetsnavn/tjenestested</a:t>
            </a:r>
          </a:p>
        </p:txBody>
      </p:sp>
      <p:sp>
        <p:nvSpPr>
          <p:cNvPr id="6" name="Slide Number Placeholder 5">
            <a:extLst>
              <a:ext uri="{FF2B5EF4-FFF2-40B4-BE49-F238E27FC236}">
                <a16:creationId xmlns:a16="http://schemas.microsoft.com/office/drawing/2014/main" id="{AE1DBF3A-E702-A902-A6DE-8DD32E9626F7}"/>
              </a:ext>
            </a:extLst>
          </p:cNvPr>
          <p:cNvSpPr txBox="1">
            <a:spLocks noGrp="1"/>
          </p:cNvSpPr>
          <p:nvPr>
            <p:ph type="sldNum" sz="quarter" idx="8"/>
          </p:nvPr>
        </p:nvSpPr>
        <p:spPr/>
        <p:txBody>
          <a:bodyPr/>
          <a:lstStyle>
            <a:lvl1pPr>
              <a:defRPr/>
            </a:lvl1pPr>
          </a:lstStyle>
          <a:p>
            <a:pPr lvl="0"/>
            <a:fld id="{02872C6C-C206-49B8-8D67-22EE5E2A3786}" type="slidenum">
              <a:t>‹#›</a:t>
            </a:fld>
            <a:endParaRPr lang="nb-NO"/>
          </a:p>
        </p:txBody>
      </p:sp>
    </p:spTree>
    <p:extLst>
      <p:ext uri="{BB962C8B-B14F-4D97-AF65-F5344CB8AC3E}">
        <p14:creationId xmlns:p14="http://schemas.microsoft.com/office/powerpoint/2010/main" val="27097751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Bilde Korngul">
    <p:bg>
      <p:bgPr>
        <a:solidFill>
          <a:srgbClr val="FFFFFF"/>
        </a:solidFill>
        <a:effectLst/>
      </p:bgPr>
    </p:bg>
    <p:spTree>
      <p:nvGrpSpPr>
        <p:cNvPr id="1" name=""/>
        <p:cNvGrpSpPr/>
        <p:nvPr/>
      </p:nvGrpSpPr>
      <p:grpSpPr>
        <a:xfrm>
          <a:off x="0" y="0"/>
          <a:ext cx="0" cy="0"/>
          <a:chOff x="0" y="0"/>
          <a:chExt cx="0" cy="0"/>
        </a:xfrm>
      </p:grpSpPr>
      <p:sp>
        <p:nvSpPr>
          <p:cNvPr id="2" name="Plassholder for bilde 8">
            <a:extLst>
              <a:ext uri="{FF2B5EF4-FFF2-40B4-BE49-F238E27FC236}">
                <a16:creationId xmlns:a16="http://schemas.microsoft.com/office/drawing/2014/main" id="{2447B421-C10F-C54D-15F9-C7D93F680242}"/>
              </a:ext>
            </a:extLst>
          </p:cNvPr>
          <p:cNvSpPr txBox="1">
            <a:spLocks noGrp="1"/>
          </p:cNvSpPr>
          <p:nvPr>
            <p:ph type="pic" idx="4294967295"/>
          </p:nvPr>
        </p:nvSpPr>
        <p:spPr>
          <a:xfrm>
            <a:off x="0" y="0"/>
            <a:ext cx="9144000" cy="5143499"/>
          </a:xfrm>
        </p:spPr>
        <p:txBody>
          <a:bodyPr anchor="ctr" anchorCtr="1"/>
          <a:lstStyle>
            <a:lvl1pPr algn="ctr">
              <a:defRPr/>
            </a:lvl1pPr>
          </a:lstStyle>
          <a:p>
            <a:pPr lvl="0"/>
            <a:r>
              <a:rPr lang="nb-NO"/>
              <a:t>Klikk for å legge til bilde</a:t>
            </a:r>
          </a:p>
        </p:txBody>
      </p:sp>
      <p:pic>
        <p:nvPicPr>
          <p:cNvPr id="3" name="Bilde 3">
            <a:extLst>
              <a:ext uri="{FF2B5EF4-FFF2-40B4-BE49-F238E27FC236}">
                <a16:creationId xmlns:a16="http://schemas.microsoft.com/office/drawing/2014/main" id="{659AF3B5-2529-722D-82FC-E7E67FA103FF}"/>
              </a:ext>
            </a:extLst>
          </p:cNvPr>
          <p:cNvPicPr>
            <a:picLocks noChangeAspect="1"/>
          </p:cNvPicPr>
          <p:nvPr/>
        </p:nvPicPr>
        <p:blipFill>
          <a:blip r:embed="rId2"/>
          <a:stretch>
            <a:fillRect/>
          </a:stretch>
        </p:blipFill>
        <p:spPr>
          <a:xfrm>
            <a:off x="2706" y="0"/>
            <a:ext cx="9138586" cy="137031"/>
          </a:xfrm>
          <a:prstGeom prst="rect">
            <a:avLst/>
          </a:prstGeom>
          <a:noFill/>
          <a:ln cap="flat">
            <a:noFill/>
          </a:ln>
        </p:spPr>
      </p:pic>
    </p:spTree>
    <p:extLst>
      <p:ext uri="{BB962C8B-B14F-4D97-AF65-F5344CB8AC3E}">
        <p14:creationId xmlns:p14="http://schemas.microsoft.com/office/powerpoint/2010/main" val="29502556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Bilde Fremtidsrød">
    <p:bg>
      <p:bgPr>
        <a:solidFill>
          <a:srgbClr val="FFFFFF"/>
        </a:solidFill>
        <a:effectLst/>
      </p:bgPr>
    </p:bg>
    <p:spTree>
      <p:nvGrpSpPr>
        <p:cNvPr id="1" name=""/>
        <p:cNvGrpSpPr/>
        <p:nvPr/>
      </p:nvGrpSpPr>
      <p:grpSpPr>
        <a:xfrm>
          <a:off x="0" y="0"/>
          <a:ext cx="0" cy="0"/>
          <a:chOff x="0" y="0"/>
          <a:chExt cx="0" cy="0"/>
        </a:xfrm>
      </p:grpSpPr>
      <p:sp>
        <p:nvSpPr>
          <p:cNvPr id="2" name="Plassholder for bilde 8">
            <a:extLst>
              <a:ext uri="{FF2B5EF4-FFF2-40B4-BE49-F238E27FC236}">
                <a16:creationId xmlns:a16="http://schemas.microsoft.com/office/drawing/2014/main" id="{DF2BA557-857B-52B9-F39A-3E502539C532}"/>
              </a:ext>
            </a:extLst>
          </p:cNvPr>
          <p:cNvSpPr txBox="1">
            <a:spLocks noGrp="1"/>
          </p:cNvSpPr>
          <p:nvPr>
            <p:ph type="pic" idx="4294967295"/>
          </p:nvPr>
        </p:nvSpPr>
        <p:spPr>
          <a:xfrm>
            <a:off x="0" y="9930"/>
            <a:ext cx="9144000" cy="5133569"/>
          </a:xfrm>
        </p:spPr>
        <p:txBody>
          <a:bodyPr anchor="ctr" anchorCtr="1"/>
          <a:lstStyle>
            <a:lvl1pPr algn="ctr">
              <a:defRPr/>
            </a:lvl1pPr>
          </a:lstStyle>
          <a:p>
            <a:pPr lvl="0"/>
            <a:r>
              <a:rPr lang="nb-NO"/>
              <a:t>Klikk for å legge til bilde</a:t>
            </a:r>
          </a:p>
        </p:txBody>
      </p:sp>
      <p:pic>
        <p:nvPicPr>
          <p:cNvPr id="3" name="Bilde 3">
            <a:extLst>
              <a:ext uri="{FF2B5EF4-FFF2-40B4-BE49-F238E27FC236}">
                <a16:creationId xmlns:a16="http://schemas.microsoft.com/office/drawing/2014/main" id="{D7A2B496-D7B8-AF52-234B-33AA5A0EE590}"/>
              </a:ext>
            </a:extLst>
          </p:cNvPr>
          <p:cNvPicPr>
            <a:picLocks noChangeAspect="1"/>
          </p:cNvPicPr>
          <p:nvPr/>
        </p:nvPicPr>
        <p:blipFill>
          <a:blip r:embed="rId2"/>
          <a:stretch>
            <a:fillRect/>
          </a:stretch>
        </p:blipFill>
        <p:spPr>
          <a:xfrm>
            <a:off x="0" y="9930"/>
            <a:ext cx="9144000" cy="134069"/>
          </a:xfrm>
          <a:prstGeom prst="rect">
            <a:avLst/>
          </a:prstGeom>
          <a:noFill/>
          <a:ln cap="flat">
            <a:noFill/>
          </a:ln>
        </p:spPr>
      </p:pic>
    </p:spTree>
    <p:extLst>
      <p:ext uri="{BB962C8B-B14F-4D97-AF65-F5344CB8AC3E}">
        <p14:creationId xmlns:p14="http://schemas.microsoft.com/office/powerpoint/2010/main" val="42104365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Bilde Fredrikstengrå">
    <p:bg>
      <p:bgPr>
        <a:solidFill>
          <a:srgbClr val="FFFFFF"/>
        </a:solidFill>
        <a:effectLst/>
      </p:bgPr>
    </p:bg>
    <p:spTree>
      <p:nvGrpSpPr>
        <p:cNvPr id="1" name=""/>
        <p:cNvGrpSpPr/>
        <p:nvPr/>
      </p:nvGrpSpPr>
      <p:grpSpPr>
        <a:xfrm>
          <a:off x="0" y="0"/>
          <a:ext cx="0" cy="0"/>
          <a:chOff x="0" y="0"/>
          <a:chExt cx="0" cy="0"/>
        </a:xfrm>
      </p:grpSpPr>
      <p:sp>
        <p:nvSpPr>
          <p:cNvPr id="2" name="Plassholder for bilde 8">
            <a:extLst>
              <a:ext uri="{FF2B5EF4-FFF2-40B4-BE49-F238E27FC236}">
                <a16:creationId xmlns:a16="http://schemas.microsoft.com/office/drawing/2014/main" id="{B7A372F0-90CC-1041-0FE3-C4630D7468E0}"/>
              </a:ext>
            </a:extLst>
          </p:cNvPr>
          <p:cNvSpPr txBox="1">
            <a:spLocks noGrp="1"/>
          </p:cNvSpPr>
          <p:nvPr>
            <p:ph type="pic" idx="4294967295"/>
          </p:nvPr>
        </p:nvSpPr>
        <p:spPr>
          <a:xfrm>
            <a:off x="0" y="6967"/>
            <a:ext cx="9144000" cy="5136532"/>
          </a:xfrm>
        </p:spPr>
        <p:txBody>
          <a:bodyPr anchor="ctr" anchorCtr="1"/>
          <a:lstStyle>
            <a:lvl1pPr algn="ctr">
              <a:defRPr/>
            </a:lvl1pPr>
          </a:lstStyle>
          <a:p>
            <a:pPr lvl="0"/>
            <a:r>
              <a:rPr lang="nb-NO"/>
              <a:t>Klikk for å legge til bilde</a:t>
            </a:r>
          </a:p>
        </p:txBody>
      </p:sp>
      <p:pic>
        <p:nvPicPr>
          <p:cNvPr id="3" name="Bilde 3">
            <a:extLst>
              <a:ext uri="{FF2B5EF4-FFF2-40B4-BE49-F238E27FC236}">
                <a16:creationId xmlns:a16="http://schemas.microsoft.com/office/drawing/2014/main" id="{3C208039-0779-5896-871B-E2B14362C692}"/>
              </a:ext>
            </a:extLst>
          </p:cNvPr>
          <p:cNvPicPr>
            <a:picLocks noChangeAspect="1"/>
          </p:cNvPicPr>
          <p:nvPr/>
        </p:nvPicPr>
        <p:blipFill>
          <a:blip r:embed="rId2"/>
          <a:stretch>
            <a:fillRect/>
          </a:stretch>
        </p:blipFill>
        <p:spPr>
          <a:xfrm>
            <a:off x="2706" y="6967"/>
            <a:ext cx="9138586" cy="137031"/>
          </a:xfrm>
          <a:prstGeom prst="rect">
            <a:avLst/>
          </a:prstGeom>
          <a:noFill/>
          <a:ln cap="flat">
            <a:noFill/>
          </a:ln>
        </p:spPr>
      </p:pic>
    </p:spTree>
    <p:extLst>
      <p:ext uri="{BB962C8B-B14F-4D97-AF65-F5344CB8AC3E}">
        <p14:creationId xmlns:p14="http://schemas.microsoft.com/office/powerpoint/2010/main" val="35122313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Bilde Designelement Negativ">
    <p:bg>
      <p:bgPr>
        <a:solidFill>
          <a:srgbClr val="FFFFFF"/>
        </a:solidFill>
        <a:effectLst/>
      </p:bgPr>
    </p:bg>
    <p:spTree>
      <p:nvGrpSpPr>
        <p:cNvPr id="1" name=""/>
        <p:cNvGrpSpPr/>
        <p:nvPr/>
      </p:nvGrpSpPr>
      <p:grpSpPr>
        <a:xfrm>
          <a:off x="0" y="0"/>
          <a:ext cx="0" cy="0"/>
          <a:chOff x="0" y="0"/>
          <a:chExt cx="0" cy="0"/>
        </a:xfrm>
      </p:grpSpPr>
      <p:sp>
        <p:nvSpPr>
          <p:cNvPr id="2" name="Plassholder for bilde 8">
            <a:extLst>
              <a:ext uri="{FF2B5EF4-FFF2-40B4-BE49-F238E27FC236}">
                <a16:creationId xmlns:a16="http://schemas.microsoft.com/office/drawing/2014/main" id="{83F1D596-5675-1E62-4FF9-08EB2E7247BA}"/>
              </a:ext>
            </a:extLst>
          </p:cNvPr>
          <p:cNvSpPr txBox="1">
            <a:spLocks noGrp="1"/>
          </p:cNvSpPr>
          <p:nvPr>
            <p:ph type="pic" idx="4294967295"/>
          </p:nvPr>
        </p:nvSpPr>
        <p:spPr>
          <a:xfrm>
            <a:off x="0" y="6967"/>
            <a:ext cx="9144000" cy="5136532"/>
          </a:xfrm>
        </p:spPr>
        <p:txBody>
          <a:bodyPr anchor="ctr" anchorCtr="1"/>
          <a:lstStyle>
            <a:lvl1pPr algn="ctr">
              <a:defRPr/>
            </a:lvl1pPr>
          </a:lstStyle>
          <a:p>
            <a:pPr lvl="0"/>
            <a:r>
              <a:rPr lang="nb-NO"/>
              <a:t>Klikk for å legge til bilde</a:t>
            </a:r>
          </a:p>
        </p:txBody>
      </p:sp>
      <p:pic>
        <p:nvPicPr>
          <p:cNvPr id="3" name="Bilde 2">
            <a:extLst>
              <a:ext uri="{FF2B5EF4-FFF2-40B4-BE49-F238E27FC236}">
                <a16:creationId xmlns:a16="http://schemas.microsoft.com/office/drawing/2014/main" id="{DED801B1-1B8C-B847-0A6E-90B58562DDB0}"/>
              </a:ext>
            </a:extLst>
          </p:cNvPr>
          <p:cNvPicPr>
            <a:picLocks noChangeAspect="1"/>
          </p:cNvPicPr>
          <p:nvPr/>
        </p:nvPicPr>
        <p:blipFill>
          <a:blip r:embed="rId2"/>
          <a:stretch>
            <a:fillRect/>
          </a:stretch>
        </p:blipFill>
        <p:spPr>
          <a:xfrm>
            <a:off x="0" y="3342735"/>
            <a:ext cx="9144000" cy="1800764"/>
          </a:xfrm>
          <a:prstGeom prst="rect">
            <a:avLst/>
          </a:prstGeom>
          <a:noFill/>
          <a:ln cap="flat">
            <a:noFill/>
          </a:ln>
        </p:spPr>
      </p:pic>
    </p:spTree>
    <p:extLst>
      <p:ext uri="{BB962C8B-B14F-4D97-AF65-F5344CB8AC3E}">
        <p14:creationId xmlns:p14="http://schemas.microsoft.com/office/powerpoint/2010/main" val="11700457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rside - Historieblå">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499"/>
          </a:xfrm>
          <a:prstGeom prst="rect">
            <a:avLst/>
          </a:prstGeom>
        </p:spPr>
      </p:pic>
      <p:sp>
        <p:nvSpPr>
          <p:cNvPr id="2" name="Title 1"/>
          <p:cNvSpPr>
            <a:spLocks noGrp="1"/>
          </p:cNvSpPr>
          <p:nvPr>
            <p:ph type="ctrTitle" hasCustomPrompt="1"/>
          </p:nvPr>
        </p:nvSpPr>
        <p:spPr>
          <a:xfrm>
            <a:off x="628650" y="1074700"/>
            <a:ext cx="5486400" cy="2149401"/>
          </a:xfrm>
        </p:spPr>
        <p:txBody>
          <a:bodyPr anchor="b">
            <a:normAutofit/>
          </a:bodyPr>
          <a:lstStyle>
            <a:lvl1pPr algn="l">
              <a:defRPr sz="4000" b="0"/>
            </a:lvl1pPr>
          </a:lstStyle>
          <a:p>
            <a:r>
              <a:rPr lang="nb-NO" err="1"/>
              <a:t>Presentasjonsmal</a:t>
            </a:r>
            <a:r>
              <a:rPr lang="nb-NO"/>
              <a:t> Halden kommune</a:t>
            </a:r>
            <a:endParaRPr lang="en-US"/>
          </a:p>
        </p:txBody>
      </p:sp>
      <p:sp>
        <p:nvSpPr>
          <p:cNvPr id="4" name="Date Placeholder 3"/>
          <p:cNvSpPr>
            <a:spLocks noGrp="1"/>
          </p:cNvSpPr>
          <p:nvPr>
            <p:ph type="dt" sz="half" idx="10"/>
          </p:nvPr>
        </p:nvSpPr>
        <p:spPr/>
        <p:txBody>
          <a:bodyPr/>
          <a:lstStyle/>
          <a:p>
            <a:fld id="{B996C2B4-A0D0-2A43-BCFA-59D373121536}" type="datetime1">
              <a:rPr lang="nb-NO" smtClean="0"/>
              <a:t>17.01.2024</a:t>
            </a:fld>
            <a:endParaRPr lang="nb-NO"/>
          </a:p>
        </p:txBody>
      </p:sp>
      <p:sp>
        <p:nvSpPr>
          <p:cNvPr id="5" name="Footer Placeholder 4"/>
          <p:cNvSpPr>
            <a:spLocks noGrp="1"/>
          </p:cNvSpPr>
          <p:nvPr>
            <p:ph type="ftr" sz="quarter" idx="11"/>
          </p:nvPr>
        </p:nvSpPr>
        <p:spPr/>
        <p:txBody>
          <a:bodyPr/>
          <a:lstStyle/>
          <a:p>
            <a:r>
              <a:rPr lang="nb-NO"/>
              <a:t>Virksomhetsnavn/tjenestested</a:t>
            </a:r>
          </a:p>
        </p:txBody>
      </p:sp>
      <p:sp>
        <p:nvSpPr>
          <p:cNvPr id="6" name="Slide Number Placeholder 5"/>
          <p:cNvSpPr>
            <a:spLocks noGrp="1"/>
          </p:cNvSpPr>
          <p:nvPr>
            <p:ph type="sldNum" sz="quarter" idx="12"/>
          </p:nvPr>
        </p:nvSpPr>
        <p:spPr/>
        <p:txBody>
          <a:bodyPr/>
          <a:lstStyle/>
          <a:p>
            <a:fld id="{82F6EF4E-CC60-E84A-867F-4AE5D9DB4F61}" type="slidenum">
              <a:rPr lang="nb-NO" smtClean="0"/>
              <a:t>‹#›</a:t>
            </a:fld>
            <a:endParaRPr lang="nb-NO"/>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rside - Iddegrønn">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6" y="0"/>
            <a:ext cx="9135879" cy="5143499"/>
          </a:xfrm>
          <a:prstGeom prst="rect">
            <a:avLst/>
          </a:prstGeom>
        </p:spPr>
      </p:pic>
      <p:sp>
        <p:nvSpPr>
          <p:cNvPr id="2" name="Title 1"/>
          <p:cNvSpPr>
            <a:spLocks noGrp="1"/>
          </p:cNvSpPr>
          <p:nvPr>
            <p:ph type="ctrTitle" hasCustomPrompt="1"/>
          </p:nvPr>
        </p:nvSpPr>
        <p:spPr>
          <a:xfrm>
            <a:off x="628650" y="1074700"/>
            <a:ext cx="5486400" cy="2149401"/>
          </a:xfrm>
        </p:spPr>
        <p:txBody>
          <a:bodyPr anchor="b">
            <a:normAutofit/>
          </a:bodyPr>
          <a:lstStyle>
            <a:lvl1pPr algn="l">
              <a:defRPr sz="4000"/>
            </a:lvl1pPr>
          </a:lstStyle>
          <a:p>
            <a:r>
              <a:rPr lang="nb-NO" err="1"/>
              <a:t>Presentasjonsmal</a:t>
            </a:r>
            <a:r>
              <a:rPr lang="nb-NO"/>
              <a:t> Halden kommune</a:t>
            </a:r>
            <a:endParaRPr lang="en-US"/>
          </a:p>
        </p:txBody>
      </p:sp>
      <p:sp>
        <p:nvSpPr>
          <p:cNvPr id="4" name="Date Placeholder 3"/>
          <p:cNvSpPr>
            <a:spLocks noGrp="1"/>
          </p:cNvSpPr>
          <p:nvPr>
            <p:ph type="dt" sz="half" idx="10"/>
          </p:nvPr>
        </p:nvSpPr>
        <p:spPr/>
        <p:txBody>
          <a:bodyPr/>
          <a:lstStyle/>
          <a:p>
            <a:fld id="{B996C2B4-A0D0-2A43-BCFA-59D373121536}" type="datetime1">
              <a:rPr lang="nb-NO" smtClean="0"/>
              <a:t>17.01.2024</a:t>
            </a:fld>
            <a:endParaRPr lang="nb-NO"/>
          </a:p>
        </p:txBody>
      </p:sp>
      <p:sp>
        <p:nvSpPr>
          <p:cNvPr id="5" name="Footer Placeholder 4"/>
          <p:cNvSpPr>
            <a:spLocks noGrp="1"/>
          </p:cNvSpPr>
          <p:nvPr>
            <p:ph type="ftr" sz="quarter" idx="11"/>
          </p:nvPr>
        </p:nvSpPr>
        <p:spPr/>
        <p:txBody>
          <a:bodyPr/>
          <a:lstStyle/>
          <a:p>
            <a:r>
              <a:rPr lang="nb-NO"/>
              <a:t>Virksomhetsnavn/tjenestested</a:t>
            </a:r>
          </a:p>
        </p:txBody>
      </p:sp>
      <p:sp>
        <p:nvSpPr>
          <p:cNvPr id="6" name="Slide Number Placeholder 5"/>
          <p:cNvSpPr>
            <a:spLocks noGrp="1"/>
          </p:cNvSpPr>
          <p:nvPr>
            <p:ph type="sldNum" sz="quarter" idx="12"/>
          </p:nvPr>
        </p:nvSpPr>
        <p:spPr/>
        <p:txBody>
          <a:bodyPr/>
          <a:lstStyle/>
          <a:p>
            <a:fld id="{82F6EF4E-CC60-E84A-867F-4AE5D9DB4F61}" type="slidenum">
              <a:rPr lang="nb-NO" smtClean="0"/>
              <a:t>‹#›</a:t>
            </a:fld>
            <a:endParaRPr lang="nb-NO"/>
          </a:p>
        </p:txBody>
      </p:sp>
    </p:spTree>
    <p:extLst>
      <p:ext uri="{BB962C8B-B14F-4D97-AF65-F5344CB8AC3E}">
        <p14:creationId xmlns:p14="http://schemas.microsoft.com/office/powerpoint/2010/main" val="20210379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rside - Korngul">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6" y="0"/>
            <a:ext cx="9135879" cy="5143499"/>
          </a:xfrm>
          <a:prstGeom prst="rect">
            <a:avLst/>
          </a:prstGeom>
        </p:spPr>
      </p:pic>
      <p:sp>
        <p:nvSpPr>
          <p:cNvPr id="2" name="Title 1"/>
          <p:cNvSpPr>
            <a:spLocks noGrp="1"/>
          </p:cNvSpPr>
          <p:nvPr>
            <p:ph type="ctrTitle" hasCustomPrompt="1"/>
          </p:nvPr>
        </p:nvSpPr>
        <p:spPr>
          <a:xfrm>
            <a:off x="628650" y="1074700"/>
            <a:ext cx="5486400" cy="2149401"/>
          </a:xfrm>
        </p:spPr>
        <p:txBody>
          <a:bodyPr anchor="b">
            <a:normAutofit/>
          </a:bodyPr>
          <a:lstStyle>
            <a:lvl1pPr algn="l">
              <a:defRPr sz="4000"/>
            </a:lvl1pPr>
          </a:lstStyle>
          <a:p>
            <a:r>
              <a:rPr lang="nb-NO" err="1"/>
              <a:t>Presentasjonsmal</a:t>
            </a:r>
            <a:r>
              <a:rPr lang="nb-NO"/>
              <a:t> Halden kommune</a:t>
            </a:r>
            <a:endParaRPr lang="en-US"/>
          </a:p>
        </p:txBody>
      </p:sp>
      <p:sp>
        <p:nvSpPr>
          <p:cNvPr id="4" name="Date Placeholder 3"/>
          <p:cNvSpPr>
            <a:spLocks noGrp="1"/>
          </p:cNvSpPr>
          <p:nvPr>
            <p:ph type="dt" sz="half" idx="10"/>
          </p:nvPr>
        </p:nvSpPr>
        <p:spPr/>
        <p:txBody>
          <a:bodyPr/>
          <a:lstStyle/>
          <a:p>
            <a:fld id="{B996C2B4-A0D0-2A43-BCFA-59D373121536}" type="datetime1">
              <a:rPr lang="nb-NO" smtClean="0"/>
              <a:t>17.01.2024</a:t>
            </a:fld>
            <a:endParaRPr lang="nb-NO"/>
          </a:p>
        </p:txBody>
      </p:sp>
      <p:sp>
        <p:nvSpPr>
          <p:cNvPr id="5" name="Footer Placeholder 4"/>
          <p:cNvSpPr>
            <a:spLocks noGrp="1"/>
          </p:cNvSpPr>
          <p:nvPr>
            <p:ph type="ftr" sz="quarter" idx="11"/>
          </p:nvPr>
        </p:nvSpPr>
        <p:spPr/>
        <p:txBody>
          <a:bodyPr/>
          <a:lstStyle/>
          <a:p>
            <a:r>
              <a:rPr lang="nb-NO"/>
              <a:t>Virksomhetsnavn/tjenestested</a:t>
            </a:r>
          </a:p>
        </p:txBody>
      </p:sp>
      <p:sp>
        <p:nvSpPr>
          <p:cNvPr id="6" name="Slide Number Placeholder 5"/>
          <p:cNvSpPr>
            <a:spLocks noGrp="1"/>
          </p:cNvSpPr>
          <p:nvPr>
            <p:ph type="sldNum" sz="quarter" idx="12"/>
          </p:nvPr>
        </p:nvSpPr>
        <p:spPr/>
        <p:txBody>
          <a:bodyPr/>
          <a:lstStyle/>
          <a:p>
            <a:fld id="{82F6EF4E-CC60-E84A-867F-4AE5D9DB4F61}" type="slidenum">
              <a:rPr lang="nb-NO" smtClean="0"/>
              <a:t>‹#›</a:t>
            </a:fld>
            <a:endParaRPr lang="nb-NO"/>
          </a:p>
        </p:txBody>
      </p:sp>
    </p:spTree>
    <p:extLst>
      <p:ext uri="{BB962C8B-B14F-4D97-AF65-F5344CB8AC3E}">
        <p14:creationId xmlns:p14="http://schemas.microsoft.com/office/powerpoint/2010/main" val="20210379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rside - Fremtidsrød">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1289" cy="5143499"/>
          </a:xfrm>
          <a:prstGeom prst="rect">
            <a:avLst/>
          </a:prstGeom>
        </p:spPr>
      </p:pic>
      <p:sp>
        <p:nvSpPr>
          <p:cNvPr id="2" name="Title 1"/>
          <p:cNvSpPr>
            <a:spLocks noGrp="1"/>
          </p:cNvSpPr>
          <p:nvPr>
            <p:ph type="ctrTitle" hasCustomPrompt="1"/>
          </p:nvPr>
        </p:nvSpPr>
        <p:spPr>
          <a:xfrm>
            <a:off x="628650" y="1074700"/>
            <a:ext cx="5486400" cy="2149401"/>
          </a:xfrm>
        </p:spPr>
        <p:txBody>
          <a:bodyPr anchor="b">
            <a:normAutofit/>
          </a:bodyPr>
          <a:lstStyle>
            <a:lvl1pPr algn="l">
              <a:defRPr sz="4000"/>
            </a:lvl1pPr>
          </a:lstStyle>
          <a:p>
            <a:r>
              <a:rPr lang="nb-NO" err="1"/>
              <a:t>Presentasjonsmal</a:t>
            </a:r>
            <a:r>
              <a:rPr lang="nb-NO"/>
              <a:t> Halden kommune</a:t>
            </a:r>
            <a:endParaRPr lang="en-US"/>
          </a:p>
        </p:txBody>
      </p:sp>
      <p:sp>
        <p:nvSpPr>
          <p:cNvPr id="4" name="Date Placeholder 3"/>
          <p:cNvSpPr>
            <a:spLocks noGrp="1"/>
          </p:cNvSpPr>
          <p:nvPr>
            <p:ph type="dt" sz="half" idx="10"/>
          </p:nvPr>
        </p:nvSpPr>
        <p:spPr/>
        <p:txBody>
          <a:bodyPr/>
          <a:lstStyle/>
          <a:p>
            <a:fld id="{B996C2B4-A0D0-2A43-BCFA-59D373121536}" type="datetime1">
              <a:rPr lang="nb-NO" smtClean="0"/>
              <a:t>17.01.2024</a:t>
            </a:fld>
            <a:endParaRPr lang="nb-NO"/>
          </a:p>
        </p:txBody>
      </p:sp>
      <p:sp>
        <p:nvSpPr>
          <p:cNvPr id="5" name="Footer Placeholder 4"/>
          <p:cNvSpPr>
            <a:spLocks noGrp="1"/>
          </p:cNvSpPr>
          <p:nvPr>
            <p:ph type="ftr" sz="quarter" idx="11"/>
          </p:nvPr>
        </p:nvSpPr>
        <p:spPr/>
        <p:txBody>
          <a:bodyPr/>
          <a:lstStyle/>
          <a:p>
            <a:r>
              <a:rPr lang="nb-NO"/>
              <a:t>Virksomhetsnavn/tjenestested</a:t>
            </a:r>
          </a:p>
        </p:txBody>
      </p:sp>
      <p:sp>
        <p:nvSpPr>
          <p:cNvPr id="6" name="Slide Number Placeholder 5"/>
          <p:cNvSpPr>
            <a:spLocks noGrp="1"/>
          </p:cNvSpPr>
          <p:nvPr>
            <p:ph type="sldNum" sz="quarter" idx="12"/>
          </p:nvPr>
        </p:nvSpPr>
        <p:spPr/>
        <p:txBody>
          <a:bodyPr/>
          <a:lstStyle/>
          <a:p>
            <a:fld id="{82F6EF4E-CC60-E84A-867F-4AE5D9DB4F61}" type="slidenum">
              <a:rPr lang="nb-NO" smtClean="0"/>
              <a:t>‹#›</a:t>
            </a:fld>
            <a:endParaRPr lang="nb-NO"/>
          </a:p>
        </p:txBody>
      </p:sp>
    </p:spTree>
    <p:extLst>
      <p:ext uri="{BB962C8B-B14F-4D97-AF65-F5344CB8AC3E}">
        <p14:creationId xmlns:p14="http://schemas.microsoft.com/office/powerpoint/2010/main" val="20210379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rside - Fredrikstengrå">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7" y="0"/>
            <a:ext cx="9135877" cy="5143498"/>
          </a:xfrm>
          <a:prstGeom prst="rect">
            <a:avLst/>
          </a:prstGeom>
        </p:spPr>
      </p:pic>
      <p:sp>
        <p:nvSpPr>
          <p:cNvPr id="2" name="Title 1"/>
          <p:cNvSpPr>
            <a:spLocks noGrp="1"/>
          </p:cNvSpPr>
          <p:nvPr>
            <p:ph type="ctrTitle" hasCustomPrompt="1"/>
          </p:nvPr>
        </p:nvSpPr>
        <p:spPr>
          <a:xfrm>
            <a:off x="628650" y="1074700"/>
            <a:ext cx="5486400" cy="2149401"/>
          </a:xfrm>
        </p:spPr>
        <p:txBody>
          <a:bodyPr anchor="b">
            <a:normAutofit/>
          </a:bodyPr>
          <a:lstStyle>
            <a:lvl1pPr algn="l">
              <a:defRPr sz="4000"/>
            </a:lvl1pPr>
          </a:lstStyle>
          <a:p>
            <a:r>
              <a:rPr lang="nb-NO" err="1"/>
              <a:t>Presentasjonsmal</a:t>
            </a:r>
            <a:r>
              <a:rPr lang="nb-NO"/>
              <a:t> Halden kommune</a:t>
            </a:r>
            <a:endParaRPr lang="en-US"/>
          </a:p>
        </p:txBody>
      </p:sp>
      <p:sp>
        <p:nvSpPr>
          <p:cNvPr id="4" name="Date Placeholder 3"/>
          <p:cNvSpPr>
            <a:spLocks noGrp="1"/>
          </p:cNvSpPr>
          <p:nvPr>
            <p:ph type="dt" sz="half" idx="10"/>
          </p:nvPr>
        </p:nvSpPr>
        <p:spPr/>
        <p:txBody>
          <a:bodyPr/>
          <a:lstStyle/>
          <a:p>
            <a:fld id="{B996C2B4-A0D0-2A43-BCFA-59D373121536}" type="datetime1">
              <a:rPr lang="nb-NO" smtClean="0"/>
              <a:t>17.01.2024</a:t>
            </a:fld>
            <a:endParaRPr lang="nb-NO"/>
          </a:p>
        </p:txBody>
      </p:sp>
      <p:sp>
        <p:nvSpPr>
          <p:cNvPr id="5" name="Footer Placeholder 4"/>
          <p:cNvSpPr>
            <a:spLocks noGrp="1"/>
          </p:cNvSpPr>
          <p:nvPr>
            <p:ph type="ftr" sz="quarter" idx="11"/>
          </p:nvPr>
        </p:nvSpPr>
        <p:spPr/>
        <p:txBody>
          <a:bodyPr/>
          <a:lstStyle/>
          <a:p>
            <a:r>
              <a:rPr lang="nb-NO"/>
              <a:t>Virksomhetsnavn/tjenestested</a:t>
            </a:r>
          </a:p>
        </p:txBody>
      </p:sp>
      <p:sp>
        <p:nvSpPr>
          <p:cNvPr id="6" name="Slide Number Placeholder 5"/>
          <p:cNvSpPr>
            <a:spLocks noGrp="1"/>
          </p:cNvSpPr>
          <p:nvPr>
            <p:ph type="sldNum" sz="quarter" idx="12"/>
          </p:nvPr>
        </p:nvSpPr>
        <p:spPr/>
        <p:txBody>
          <a:bodyPr/>
          <a:lstStyle/>
          <a:p>
            <a:fld id="{82F6EF4E-CC60-E84A-867F-4AE5D9DB4F61}" type="slidenum">
              <a:rPr lang="nb-NO" smtClean="0"/>
              <a:t>‹#›</a:t>
            </a:fld>
            <a:endParaRPr lang="nb-NO"/>
          </a:p>
        </p:txBody>
      </p:sp>
    </p:spTree>
    <p:extLst>
      <p:ext uri="{BB962C8B-B14F-4D97-AF65-F5344CB8AC3E}">
        <p14:creationId xmlns:p14="http://schemas.microsoft.com/office/powerpoint/2010/main" val="18201369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7" y="666"/>
            <a:ext cx="9138586" cy="5141977"/>
          </a:xfrm>
          <a:prstGeom prst="rect">
            <a:avLst/>
          </a:prstGeom>
        </p:spPr>
      </p:pic>
      <p:sp>
        <p:nvSpPr>
          <p:cNvPr id="2" name="Title 1"/>
          <p:cNvSpPr>
            <a:spLocks noGrp="1"/>
          </p:cNvSpPr>
          <p:nvPr>
            <p:ph type="title"/>
          </p:nvPr>
        </p:nvSpPr>
        <p:spPr/>
        <p:txBody>
          <a:bodyPr/>
          <a:lstStyle/>
          <a:p>
            <a:r>
              <a:rPr lang="nb-NO"/>
              <a:t>Klikk for å redigere tittelstil</a:t>
            </a:r>
            <a:endParaRPr lang="en-US"/>
          </a:p>
        </p:txBody>
      </p:sp>
      <p:sp>
        <p:nvSpPr>
          <p:cNvPr id="3" name="Content Placeholder 2"/>
          <p:cNvSpPr>
            <a:spLocks noGrp="1"/>
          </p:cNvSpPr>
          <p:nvPr>
            <p:ph idx="1" hasCustomPrompt="1"/>
          </p:nvPr>
        </p:nvSpPr>
        <p:spPr/>
        <p:txBody>
          <a:bodyPr/>
          <a:lstStyle>
            <a:lvl2pPr marL="5143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lvl2pPr>
          </a:lstStyle>
          <a:p>
            <a:pPr lvl="0"/>
            <a:r>
              <a:rPr lang="nb-NO"/>
              <a:t>Brødtekst - Klikk for å redigere tekststiler i malen</a:t>
            </a:r>
          </a:p>
          <a:p>
            <a:pPr lvl="1"/>
            <a:r>
              <a:rPr lang="nb-NO"/>
              <a:t>Punkter </a:t>
            </a:r>
            <a:r>
              <a:rPr lang="mr-IN"/>
              <a:t>–</a:t>
            </a:r>
            <a:r>
              <a:rPr lang="nb-NO"/>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a:t>Punkter </a:t>
            </a:r>
            <a:r>
              <a:rPr lang="mr-IN"/>
              <a:t>–</a:t>
            </a:r>
            <a:r>
              <a:rPr lang="nb-NO"/>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a:t>Punkter </a:t>
            </a:r>
            <a:r>
              <a:rPr lang="mr-IN"/>
              <a:t>–</a:t>
            </a:r>
            <a:r>
              <a:rPr lang="nb-NO"/>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a:t>Punkter </a:t>
            </a:r>
            <a:r>
              <a:rPr lang="mr-IN"/>
              <a:t>–</a:t>
            </a:r>
            <a:r>
              <a:rPr lang="nb-NO"/>
              <a:t> Klikk for å redigere tekststiler i malen</a:t>
            </a:r>
          </a:p>
        </p:txBody>
      </p:sp>
      <p:sp>
        <p:nvSpPr>
          <p:cNvPr id="4" name="Date Placeholder 3"/>
          <p:cNvSpPr>
            <a:spLocks noGrp="1"/>
          </p:cNvSpPr>
          <p:nvPr>
            <p:ph type="dt" sz="half" idx="10"/>
          </p:nvPr>
        </p:nvSpPr>
        <p:spPr/>
        <p:txBody>
          <a:bodyPr/>
          <a:lstStyle/>
          <a:p>
            <a:fld id="{2BBBF540-D1AF-1244-8DF5-5034E32D8838}" type="datetime1">
              <a:rPr lang="nb-NO" smtClean="0"/>
              <a:t>17.01.2024</a:t>
            </a:fld>
            <a:endParaRPr lang="nb-NO"/>
          </a:p>
        </p:txBody>
      </p:sp>
      <p:sp>
        <p:nvSpPr>
          <p:cNvPr id="5" name="Footer Placeholder 4"/>
          <p:cNvSpPr>
            <a:spLocks noGrp="1"/>
          </p:cNvSpPr>
          <p:nvPr>
            <p:ph type="ftr" sz="quarter" idx="11"/>
          </p:nvPr>
        </p:nvSpPr>
        <p:spPr/>
        <p:txBody>
          <a:bodyPr/>
          <a:lstStyle/>
          <a:p>
            <a:r>
              <a:rPr lang="nb-NO"/>
              <a:t>Virksomhetsnavn/tjenestested</a:t>
            </a:r>
          </a:p>
        </p:txBody>
      </p:sp>
      <p:sp>
        <p:nvSpPr>
          <p:cNvPr id="6" name="Slide Number Placeholder 5"/>
          <p:cNvSpPr>
            <a:spLocks noGrp="1"/>
          </p:cNvSpPr>
          <p:nvPr>
            <p:ph type="sldNum" sz="quarter" idx="12"/>
          </p:nvPr>
        </p:nvSpPr>
        <p:spPr/>
        <p:txBody>
          <a:bodyPr/>
          <a:lstStyle/>
          <a:p>
            <a:fld id="{82F6EF4E-CC60-E84A-867F-4AE5D9DB4F61}" type="slidenum">
              <a:rPr lang="nb-NO" smtClean="0"/>
              <a:t>‹#›</a:t>
            </a:fld>
            <a:endParaRPr lang="nb-NO"/>
          </a:p>
        </p:txBody>
      </p:sp>
    </p:spTree>
    <p:extLst>
      <p:ext uri="{BB962C8B-B14F-4D97-AF65-F5344CB8AC3E}">
        <p14:creationId xmlns:p14="http://schemas.microsoft.com/office/powerpoint/2010/main" val="1094038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Forside Korngul">
    <p:spTree>
      <p:nvGrpSpPr>
        <p:cNvPr id="1" name=""/>
        <p:cNvGrpSpPr/>
        <p:nvPr/>
      </p:nvGrpSpPr>
      <p:grpSpPr>
        <a:xfrm>
          <a:off x="0" y="0"/>
          <a:ext cx="0" cy="0"/>
          <a:chOff x="0" y="0"/>
          <a:chExt cx="0" cy="0"/>
        </a:xfrm>
      </p:grpSpPr>
      <p:pic>
        <p:nvPicPr>
          <p:cNvPr id="2" name="Bilde 6">
            <a:extLst>
              <a:ext uri="{FF2B5EF4-FFF2-40B4-BE49-F238E27FC236}">
                <a16:creationId xmlns:a16="http://schemas.microsoft.com/office/drawing/2014/main" id="{6863C76E-DAC2-FA01-254E-608A0226F606}"/>
              </a:ext>
            </a:extLst>
          </p:cNvPr>
          <p:cNvPicPr>
            <a:picLocks noChangeAspect="1"/>
          </p:cNvPicPr>
          <p:nvPr/>
        </p:nvPicPr>
        <p:blipFill>
          <a:blip r:embed="rId2"/>
          <a:stretch>
            <a:fillRect/>
          </a:stretch>
        </p:blipFill>
        <p:spPr>
          <a:xfrm>
            <a:off x="2706" y="0"/>
            <a:ext cx="9135880" cy="5143499"/>
          </a:xfrm>
          <a:prstGeom prst="rect">
            <a:avLst/>
          </a:prstGeom>
          <a:noFill/>
          <a:ln cap="flat">
            <a:noFill/>
          </a:ln>
        </p:spPr>
      </p:pic>
      <p:sp>
        <p:nvSpPr>
          <p:cNvPr id="3" name="Title 1">
            <a:extLst>
              <a:ext uri="{FF2B5EF4-FFF2-40B4-BE49-F238E27FC236}">
                <a16:creationId xmlns:a16="http://schemas.microsoft.com/office/drawing/2014/main" id="{3E043E92-BF6C-BACE-C1B9-C482C499227D}"/>
              </a:ext>
            </a:extLst>
          </p:cNvPr>
          <p:cNvSpPr txBox="1">
            <a:spLocks noGrp="1"/>
          </p:cNvSpPr>
          <p:nvPr>
            <p:ph type="title"/>
          </p:nvPr>
        </p:nvSpPr>
        <p:spPr>
          <a:xfrm>
            <a:off x="628650" y="1074703"/>
            <a:ext cx="5486400" cy="2149397"/>
          </a:xfrm>
        </p:spPr>
        <p:txBody>
          <a:bodyPr anchor="b"/>
          <a:lstStyle>
            <a:lvl1pPr>
              <a:defRPr sz="4000"/>
            </a:lvl1pPr>
          </a:lstStyle>
          <a:p>
            <a:pPr lvl="0"/>
            <a:r>
              <a:rPr lang="nb-NO"/>
              <a:t>Presentasjonsmal Halden kommune</a:t>
            </a:r>
            <a:endParaRPr lang="en-US"/>
          </a:p>
        </p:txBody>
      </p:sp>
      <p:sp>
        <p:nvSpPr>
          <p:cNvPr id="4" name="Date Placeholder 3">
            <a:extLst>
              <a:ext uri="{FF2B5EF4-FFF2-40B4-BE49-F238E27FC236}">
                <a16:creationId xmlns:a16="http://schemas.microsoft.com/office/drawing/2014/main" id="{F48AFD5E-27B7-CEEC-C5E0-0B7B6111B72E}"/>
              </a:ext>
            </a:extLst>
          </p:cNvPr>
          <p:cNvSpPr txBox="1">
            <a:spLocks noGrp="1"/>
          </p:cNvSpPr>
          <p:nvPr>
            <p:ph type="dt" sz="half" idx="7"/>
          </p:nvPr>
        </p:nvSpPr>
        <p:spPr/>
        <p:txBody>
          <a:bodyPr/>
          <a:lstStyle>
            <a:lvl1pPr>
              <a:defRPr/>
            </a:lvl1pPr>
          </a:lstStyle>
          <a:p>
            <a:pPr lvl="0"/>
            <a:fld id="{566ACF7E-416D-4F9D-BB4C-2E4AE9F05804}" type="datetime1">
              <a:rPr lang="nb-NO"/>
              <a:pPr lvl="0"/>
              <a:t>17.01.2024</a:t>
            </a:fld>
            <a:endParaRPr lang="nb-NO"/>
          </a:p>
        </p:txBody>
      </p:sp>
      <p:sp>
        <p:nvSpPr>
          <p:cNvPr id="5" name="Footer Placeholder 4">
            <a:extLst>
              <a:ext uri="{FF2B5EF4-FFF2-40B4-BE49-F238E27FC236}">
                <a16:creationId xmlns:a16="http://schemas.microsoft.com/office/drawing/2014/main" id="{D4C5300C-E91F-8A02-0157-F71E0D91F614}"/>
              </a:ext>
            </a:extLst>
          </p:cNvPr>
          <p:cNvSpPr txBox="1">
            <a:spLocks noGrp="1"/>
          </p:cNvSpPr>
          <p:nvPr>
            <p:ph type="ftr" sz="quarter" idx="9"/>
          </p:nvPr>
        </p:nvSpPr>
        <p:spPr/>
        <p:txBody>
          <a:bodyPr/>
          <a:lstStyle>
            <a:lvl1pPr>
              <a:defRPr/>
            </a:lvl1pPr>
          </a:lstStyle>
          <a:p>
            <a:pPr lvl="0"/>
            <a:r>
              <a:rPr lang="nb-NO"/>
              <a:t>Virksomhetsnavn/tjenestested</a:t>
            </a:r>
          </a:p>
        </p:txBody>
      </p:sp>
      <p:sp>
        <p:nvSpPr>
          <p:cNvPr id="6" name="Slide Number Placeholder 5">
            <a:extLst>
              <a:ext uri="{FF2B5EF4-FFF2-40B4-BE49-F238E27FC236}">
                <a16:creationId xmlns:a16="http://schemas.microsoft.com/office/drawing/2014/main" id="{190F4EC9-DD82-6D3F-DCB3-162E8A2B954E}"/>
              </a:ext>
            </a:extLst>
          </p:cNvPr>
          <p:cNvSpPr txBox="1">
            <a:spLocks noGrp="1"/>
          </p:cNvSpPr>
          <p:nvPr>
            <p:ph type="sldNum" sz="quarter" idx="8"/>
          </p:nvPr>
        </p:nvSpPr>
        <p:spPr/>
        <p:txBody>
          <a:bodyPr/>
          <a:lstStyle>
            <a:lvl1pPr>
              <a:defRPr/>
            </a:lvl1pPr>
          </a:lstStyle>
          <a:p>
            <a:pPr lvl="0"/>
            <a:fld id="{A8078212-BC5F-4258-9ED3-5506F062F48C}" type="slidenum">
              <a:t>‹#›</a:t>
            </a:fld>
            <a:endParaRPr lang="nb-NO"/>
          </a:p>
        </p:txBody>
      </p:sp>
    </p:spTree>
    <p:extLst>
      <p:ext uri="{BB962C8B-B14F-4D97-AF65-F5344CB8AC3E}">
        <p14:creationId xmlns:p14="http://schemas.microsoft.com/office/powerpoint/2010/main" val="31544444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tel og innhold - Historieblå">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309"/>
          </a:xfrm>
          <a:prstGeom prst="rect">
            <a:avLst/>
          </a:prstGeom>
        </p:spPr>
      </p:pic>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hasCustomPrompt="1"/>
          </p:nvPr>
        </p:nvSpPr>
        <p:spPr/>
        <p:txBody>
          <a:bodyPr/>
          <a:lstStyle>
            <a:lvl2pPr marL="5143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lvl2pPr>
          </a:lstStyle>
          <a:p>
            <a:pPr lvl="0"/>
            <a:r>
              <a:rPr lang="nb-NO" dirty="0"/>
              <a:t>Brødtekst - Klikk for å redigere tekststiler i malen</a:t>
            </a:r>
          </a:p>
          <a:p>
            <a:pPr lvl="1"/>
            <a:r>
              <a:rPr lang="nb-NO" dirty="0"/>
              <a:t>Punkter </a:t>
            </a:r>
            <a:r>
              <a:rPr lang="mr-IN" dirty="0"/>
              <a:t>–</a:t>
            </a:r>
            <a:r>
              <a:rPr lang="nb-NO" dirty="0"/>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dirty="0"/>
              <a:t>Punkter </a:t>
            </a:r>
            <a:r>
              <a:rPr lang="mr-IN" dirty="0"/>
              <a:t>–</a:t>
            </a:r>
            <a:r>
              <a:rPr lang="nb-NO" dirty="0"/>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dirty="0"/>
              <a:t>Punkter </a:t>
            </a:r>
            <a:r>
              <a:rPr lang="mr-IN" dirty="0"/>
              <a:t>–</a:t>
            </a:r>
            <a:r>
              <a:rPr lang="nb-NO" dirty="0"/>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dirty="0"/>
              <a:t>Punkter </a:t>
            </a:r>
            <a:r>
              <a:rPr lang="mr-IN" dirty="0"/>
              <a:t>–</a:t>
            </a:r>
            <a:r>
              <a:rPr lang="nb-NO" dirty="0"/>
              <a:t> Klikk for å redigere tekststiler i malen</a:t>
            </a:r>
          </a:p>
        </p:txBody>
      </p:sp>
      <p:sp>
        <p:nvSpPr>
          <p:cNvPr id="4" name="Date Placeholder 3"/>
          <p:cNvSpPr>
            <a:spLocks noGrp="1"/>
          </p:cNvSpPr>
          <p:nvPr>
            <p:ph type="dt" sz="half" idx="10"/>
          </p:nvPr>
        </p:nvSpPr>
        <p:spPr/>
        <p:txBody>
          <a:bodyPr/>
          <a:lstStyle/>
          <a:p>
            <a:fld id="{2BBBF540-D1AF-1244-8DF5-5034E32D8838}" type="datetime1">
              <a:rPr lang="nb-NO" smtClean="0"/>
              <a:t>17.01.2024</a:t>
            </a:fld>
            <a:endParaRPr lang="nb-NO"/>
          </a:p>
        </p:txBody>
      </p:sp>
      <p:sp>
        <p:nvSpPr>
          <p:cNvPr id="5" name="Footer Placeholder 4"/>
          <p:cNvSpPr>
            <a:spLocks noGrp="1"/>
          </p:cNvSpPr>
          <p:nvPr>
            <p:ph type="ftr" sz="quarter" idx="11"/>
          </p:nvPr>
        </p:nvSpPr>
        <p:spPr/>
        <p:txBody>
          <a:bodyPr/>
          <a:lstStyle/>
          <a:p>
            <a:r>
              <a:rPr lang="nb-NO"/>
              <a:t>Virksomhetsnavn/tjenestested</a:t>
            </a:r>
          </a:p>
        </p:txBody>
      </p:sp>
      <p:sp>
        <p:nvSpPr>
          <p:cNvPr id="6" name="Slide Number Placeholder 5"/>
          <p:cNvSpPr>
            <a:spLocks noGrp="1"/>
          </p:cNvSpPr>
          <p:nvPr>
            <p:ph type="sldNum" sz="quarter" idx="12"/>
          </p:nvPr>
        </p:nvSpPr>
        <p:spPr/>
        <p:txBody>
          <a:bodyPr/>
          <a:lstStyle/>
          <a:p>
            <a:fld id="{82F6EF4E-CC60-E84A-867F-4AE5D9DB4F61}" type="slidenum">
              <a:rPr lang="nb-NO" smtClean="0"/>
              <a:t>‹#›</a:t>
            </a:fld>
            <a:endParaRPr lang="nb-NO"/>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tel og innhold - Iddegrønn">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7" y="0"/>
            <a:ext cx="9138586" cy="5143309"/>
          </a:xfrm>
          <a:prstGeom prst="rect">
            <a:avLst/>
          </a:prstGeom>
        </p:spPr>
      </p:pic>
      <p:sp>
        <p:nvSpPr>
          <p:cNvPr id="2" name="Title 1"/>
          <p:cNvSpPr>
            <a:spLocks noGrp="1"/>
          </p:cNvSpPr>
          <p:nvPr>
            <p:ph type="title"/>
          </p:nvPr>
        </p:nvSpPr>
        <p:spPr/>
        <p:txBody>
          <a:bodyPr/>
          <a:lstStyle/>
          <a:p>
            <a:r>
              <a:rPr lang="nb-NO"/>
              <a:t>Klikk for å redigere tittelstil</a:t>
            </a:r>
            <a:endParaRPr lang="en-US"/>
          </a:p>
        </p:txBody>
      </p:sp>
      <p:sp>
        <p:nvSpPr>
          <p:cNvPr id="3" name="Content Placeholder 2"/>
          <p:cNvSpPr>
            <a:spLocks noGrp="1"/>
          </p:cNvSpPr>
          <p:nvPr>
            <p:ph idx="1" hasCustomPrompt="1"/>
          </p:nvPr>
        </p:nvSpPr>
        <p:spPr/>
        <p:txBody>
          <a:bodyPr/>
          <a:lstStyle>
            <a:lvl2pPr marL="5143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lvl2pPr>
          </a:lstStyle>
          <a:p>
            <a:pPr lvl="0"/>
            <a:r>
              <a:rPr lang="nb-NO"/>
              <a:t>Brødtekst - Klikk for å redigere tekststiler i malen</a:t>
            </a:r>
          </a:p>
          <a:p>
            <a:pPr lvl="1"/>
            <a:r>
              <a:rPr lang="nb-NO"/>
              <a:t>Punkter </a:t>
            </a:r>
            <a:r>
              <a:rPr lang="mr-IN"/>
              <a:t>–</a:t>
            </a:r>
            <a:r>
              <a:rPr lang="nb-NO"/>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a:t>Punkter </a:t>
            </a:r>
            <a:r>
              <a:rPr lang="mr-IN"/>
              <a:t>–</a:t>
            </a:r>
            <a:r>
              <a:rPr lang="nb-NO"/>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a:t>Punkter </a:t>
            </a:r>
            <a:r>
              <a:rPr lang="mr-IN"/>
              <a:t>–</a:t>
            </a:r>
            <a:r>
              <a:rPr lang="nb-NO"/>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a:t>Punkter </a:t>
            </a:r>
            <a:r>
              <a:rPr lang="mr-IN"/>
              <a:t>–</a:t>
            </a:r>
            <a:r>
              <a:rPr lang="nb-NO"/>
              <a:t> Klikk for å redigere tekststiler i malen</a:t>
            </a:r>
          </a:p>
        </p:txBody>
      </p:sp>
      <p:sp>
        <p:nvSpPr>
          <p:cNvPr id="4" name="Date Placeholder 3"/>
          <p:cNvSpPr>
            <a:spLocks noGrp="1"/>
          </p:cNvSpPr>
          <p:nvPr>
            <p:ph type="dt" sz="half" idx="10"/>
          </p:nvPr>
        </p:nvSpPr>
        <p:spPr/>
        <p:txBody>
          <a:bodyPr/>
          <a:lstStyle/>
          <a:p>
            <a:fld id="{2BBBF540-D1AF-1244-8DF5-5034E32D8838}" type="datetime1">
              <a:rPr lang="nb-NO" smtClean="0"/>
              <a:t>17.01.2024</a:t>
            </a:fld>
            <a:endParaRPr lang="nb-NO"/>
          </a:p>
        </p:txBody>
      </p:sp>
      <p:sp>
        <p:nvSpPr>
          <p:cNvPr id="5" name="Footer Placeholder 4"/>
          <p:cNvSpPr>
            <a:spLocks noGrp="1"/>
          </p:cNvSpPr>
          <p:nvPr>
            <p:ph type="ftr" sz="quarter" idx="11"/>
          </p:nvPr>
        </p:nvSpPr>
        <p:spPr/>
        <p:txBody>
          <a:bodyPr/>
          <a:lstStyle/>
          <a:p>
            <a:r>
              <a:rPr lang="nb-NO"/>
              <a:t>Virksomhetsnavn/tjenestested</a:t>
            </a:r>
          </a:p>
        </p:txBody>
      </p:sp>
      <p:sp>
        <p:nvSpPr>
          <p:cNvPr id="6" name="Slide Number Placeholder 5"/>
          <p:cNvSpPr>
            <a:spLocks noGrp="1"/>
          </p:cNvSpPr>
          <p:nvPr>
            <p:ph type="sldNum" sz="quarter" idx="12"/>
          </p:nvPr>
        </p:nvSpPr>
        <p:spPr/>
        <p:txBody>
          <a:bodyPr/>
          <a:lstStyle/>
          <a:p>
            <a:fld id="{82F6EF4E-CC60-E84A-867F-4AE5D9DB4F61}" type="slidenum">
              <a:rPr lang="nb-NO" smtClean="0"/>
              <a:t>‹#›</a:t>
            </a:fld>
            <a:endParaRPr lang="nb-NO"/>
          </a:p>
        </p:txBody>
      </p:sp>
    </p:spTree>
    <p:extLst>
      <p:ext uri="{BB962C8B-B14F-4D97-AF65-F5344CB8AC3E}">
        <p14:creationId xmlns:p14="http://schemas.microsoft.com/office/powerpoint/2010/main" val="9536714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tel og innhold - Korngul">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7" y="0"/>
            <a:ext cx="9138586" cy="5143309"/>
          </a:xfrm>
          <a:prstGeom prst="rect">
            <a:avLst/>
          </a:prstGeom>
        </p:spPr>
      </p:pic>
      <p:sp>
        <p:nvSpPr>
          <p:cNvPr id="2" name="Title 1"/>
          <p:cNvSpPr>
            <a:spLocks noGrp="1"/>
          </p:cNvSpPr>
          <p:nvPr>
            <p:ph type="title"/>
          </p:nvPr>
        </p:nvSpPr>
        <p:spPr/>
        <p:txBody>
          <a:bodyPr/>
          <a:lstStyle/>
          <a:p>
            <a:r>
              <a:rPr lang="nb-NO"/>
              <a:t>Klikk for å redigere tittelstil</a:t>
            </a:r>
            <a:endParaRPr lang="en-US"/>
          </a:p>
        </p:txBody>
      </p:sp>
      <p:sp>
        <p:nvSpPr>
          <p:cNvPr id="3" name="Content Placeholder 2"/>
          <p:cNvSpPr>
            <a:spLocks noGrp="1"/>
          </p:cNvSpPr>
          <p:nvPr>
            <p:ph idx="1" hasCustomPrompt="1"/>
          </p:nvPr>
        </p:nvSpPr>
        <p:spPr/>
        <p:txBody>
          <a:bodyPr/>
          <a:lstStyle>
            <a:lvl2pPr marL="5143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lvl2pPr>
          </a:lstStyle>
          <a:p>
            <a:pPr lvl="0"/>
            <a:r>
              <a:rPr lang="nb-NO"/>
              <a:t>Brødtekst - Klikk for å redigere tekststiler i malen</a:t>
            </a:r>
          </a:p>
          <a:p>
            <a:pPr lvl="1"/>
            <a:r>
              <a:rPr lang="nb-NO"/>
              <a:t>Punkter </a:t>
            </a:r>
            <a:r>
              <a:rPr lang="mr-IN"/>
              <a:t>–</a:t>
            </a:r>
            <a:r>
              <a:rPr lang="nb-NO"/>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a:t>Punkter </a:t>
            </a:r>
            <a:r>
              <a:rPr lang="mr-IN"/>
              <a:t>–</a:t>
            </a:r>
            <a:r>
              <a:rPr lang="nb-NO"/>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a:t>Punkter </a:t>
            </a:r>
            <a:r>
              <a:rPr lang="mr-IN"/>
              <a:t>–</a:t>
            </a:r>
            <a:r>
              <a:rPr lang="nb-NO"/>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a:t>Punkter </a:t>
            </a:r>
            <a:r>
              <a:rPr lang="mr-IN"/>
              <a:t>–</a:t>
            </a:r>
            <a:r>
              <a:rPr lang="nb-NO"/>
              <a:t> Klikk for å redigere tekststiler i malen</a:t>
            </a:r>
          </a:p>
        </p:txBody>
      </p:sp>
      <p:sp>
        <p:nvSpPr>
          <p:cNvPr id="4" name="Date Placeholder 3"/>
          <p:cNvSpPr>
            <a:spLocks noGrp="1"/>
          </p:cNvSpPr>
          <p:nvPr>
            <p:ph type="dt" sz="half" idx="10"/>
          </p:nvPr>
        </p:nvSpPr>
        <p:spPr/>
        <p:txBody>
          <a:bodyPr/>
          <a:lstStyle/>
          <a:p>
            <a:fld id="{2BBBF540-D1AF-1244-8DF5-5034E32D8838}" type="datetime1">
              <a:rPr lang="nb-NO" smtClean="0"/>
              <a:t>17.01.2024</a:t>
            </a:fld>
            <a:endParaRPr lang="nb-NO"/>
          </a:p>
        </p:txBody>
      </p:sp>
      <p:sp>
        <p:nvSpPr>
          <p:cNvPr id="5" name="Footer Placeholder 4"/>
          <p:cNvSpPr>
            <a:spLocks noGrp="1"/>
          </p:cNvSpPr>
          <p:nvPr>
            <p:ph type="ftr" sz="quarter" idx="11"/>
          </p:nvPr>
        </p:nvSpPr>
        <p:spPr/>
        <p:txBody>
          <a:bodyPr/>
          <a:lstStyle/>
          <a:p>
            <a:r>
              <a:rPr lang="nb-NO"/>
              <a:t>Virksomhetsnavn/tjenestested</a:t>
            </a:r>
          </a:p>
        </p:txBody>
      </p:sp>
      <p:sp>
        <p:nvSpPr>
          <p:cNvPr id="6" name="Slide Number Placeholder 5"/>
          <p:cNvSpPr>
            <a:spLocks noGrp="1"/>
          </p:cNvSpPr>
          <p:nvPr>
            <p:ph type="sldNum" sz="quarter" idx="12"/>
          </p:nvPr>
        </p:nvSpPr>
        <p:spPr/>
        <p:txBody>
          <a:bodyPr/>
          <a:lstStyle/>
          <a:p>
            <a:fld id="{82F6EF4E-CC60-E84A-867F-4AE5D9DB4F61}" type="slidenum">
              <a:rPr lang="nb-NO" smtClean="0"/>
              <a:t>‹#›</a:t>
            </a:fld>
            <a:endParaRPr lang="nb-NO"/>
          </a:p>
        </p:txBody>
      </p:sp>
    </p:spTree>
    <p:extLst>
      <p:ext uri="{BB962C8B-B14F-4D97-AF65-F5344CB8AC3E}">
        <p14:creationId xmlns:p14="http://schemas.microsoft.com/office/powerpoint/2010/main" val="9536714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tel og innhold - Fremtidsrød">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8" cy="5143309"/>
          </a:xfrm>
          <a:prstGeom prst="rect">
            <a:avLst/>
          </a:prstGeom>
        </p:spPr>
      </p:pic>
      <p:sp>
        <p:nvSpPr>
          <p:cNvPr id="2" name="Title 1"/>
          <p:cNvSpPr>
            <a:spLocks noGrp="1"/>
          </p:cNvSpPr>
          <p:nvPr>
            <p:ph type="title"/>
          </p:nvPr>
        </p:nvSpPr>
        <p:spPr/>
        <p:txBody>
          <a:bodyPr/>
          <a:lstStyle/>
          <a:p>
            <a:r>
              <a:rPr lang="nb-NO"/>
              <a:t>Klikk for å redigere tittelstil</a:t>
            </a:r>
            <a:endParaRPr lang="en-US"/>
          </a:p>
        </p:txBody>
      </p:sp>
      <p:sp>
        <p:nvSpPr>
          <p:cNvPr id="3" name="Content Placeholder 2"/>
          <p:cNvSpPr>
            <a:spLocks noGrp="1"/>
          </p:cNvSpPr>
          <p:nvPr>
            <p:ph idx="1" hasCustomPrompt="1"/>
          </p:nvPr>
        </p:nvSpPr>
        <p:spPr/>
        <p:txBody>
          <a:bodyPr/>
          <a:lstStyle>
            <a:lvl2pPr marL="5143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lvl2pPr>
          </a:lstStyle>
          <a:p>
            <a:pPr lvl="0"/>
            <a:r>
              <a:rPr lang="nb-NO"/>
              <a:t>Brødtekst - Klikk for å redigere tekststiler i malen</a:t>
            </a:r>
          </a:p>
          <a:p>
            <a:pPr lvl="1"/>
            <a:r>
              <a:rPr lang="nb-NO"/>
              <a:t>Punkter </a:t>
            </a:r>
            <a:r>
              <a:rPr lang="mr-IN"/>
              <a:t>–</a:t>
            </a:r>
            <a:r>
              <a:rPr lang="nb-NO"/>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a:t>Punkter </a:t>
            </a:r>
            <a:r>
              <a:rPr lang="mr-IN"/>
              <a:t>–</a:t>
            </a:r>
            <a:r>
              <a:rPr lang="nb-NO"/>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a:t>Punkter </a:t>
            </a:r>
            <a:r>
              <a:rPr lang="mr-IN"/>
              <a:t>–</a:t>
            </a:r>
            <a:r>
              <a:rPr lang="nb-NO"/>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a:t>Punkter </a:t>
            </a:r>
            <a:r>
              <a:rPr lang="mr-IN"/>
              <a:t>–</a:t>
            </a:r>
            <a:r>
              <a:rPr lang="nb-NO"/>
              <a:t> Klikk for å redigere tekststiler i malen</a:t>
            </a:r>
          </a:p>
        </p:txBody>
      </p:sp>
      <p:sp>
        <p:nvSpPr>
          <p:cNvPr id="4" name="Date Placeholder 3"/>
          <p:cNvSpPr>
            <a:spLocks noGrp="1"/>
          </p:cNvSpPr>
          <p:nvPr>
            <p:ph type="dt" sz="half" idx="10"/>
          </p:nvPr>
        </p:nvSpPr>
        <p:spPr/>
        <p:txBody>
          <a:bodyPr/>
          <a:lstStyle/>
          <a:p>
            <a:fld id="{2BBBF540-D1AF-1244-8DF5-5034E32D8838}" type="datetime1">
              <a:rPr lang="nb-NO" smtClean="0"/>
              <a:t>17.01.2024</a:t>
            </a:fld>
            <a:endParaRPr lang="nb-NO"/>
          </a:p>
        </p:txBody>
      </p:sp>
      <p:sp>
        <p:nvSpPr>
          <p:cNvPr id="5" name="Footer Placeholder 4"/>
          <p:cNvSpPr>
            <a:spLocks noGrp="1"/>
          </p:cNvSpPr>
          <p:nvPr>
            <p:ph type="ftr" sz="quarter" idx="11"/>
          </p:nvPr>
        </p:nvSpPr>
        <p:spPr/>
        <p:txBody>
          <a:bodyPr/>
          <a:lstStyle/>
          <a:p>
            <a:r>
              <a:rPr lang="nb-NO"/>
              <a:t>Virksomhetsnavn/tjenestested</a:t>
            </a:r>
          </a:p>
        </p:txBody>
      </p:sp>
      <p:sp>
        <p:nvSpPr>
          <p:cNvPr id="6" name="Slide Number Placeholder 5"/>
          <p:cNvSpPr>
            <a:spLocks noGrp="1"/>
          </p:cNvSpPr>
          <p:nvPr>
            <p:ph type="sldNum" sz="quarter" idx="12"/>
          </p:nvPr>
        </p:nvSpPr>
        <p:spPr/>
        <p:txBody>
          <a:bodyPr/>
          <a:lstStyle/>
          <a:p>
            <a:fld id="{82F6EF4E-CC60-E84A-867F-4AE5D9DB4F61}" type="slidenum">
              <a:rPr lang="nb-NO" smtClean="0"/>
              <a:t>‹#›</a:t>
            </a:fld>
            <a:endParaRPr lang="nb-NO"/>
          </a:p>
        </p:txBody>
      </p:sp>
    </p:spTree>
    <p:extLst>
      <p:ext uri="{BB962C8B-B14F-4D97-AF65-F5344CB8AC3E}">
        <p14:creationId xmlns:p14="http://schemas.microsoft.com/office/powerpoint/2010/main" val="9536714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tel og innhold - Fredrikstengrå">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7" y="0"/>
            <a:ext cx="9138586" cy="5143309"/>
          </a:xfrm>
          <a:prstGeom prst="rect">
            <a:avLst/>
          </a:prstGeom>
        </p:spPr>
      </p:pic>
      <p:sp>
        <p:nvSpPr>
          <p:cNvPr id="2" name="Title 1"/>
          <p:cNvSpPr>
            <a:spLocks noGrp="1"/>
          </p:cNvSpPr>
          <p:nvPr>
            <p:ph type="title"/>
          </p:nvPr>
        </p:nvSpPr>
        <p:spPr/>
        <p:txBody>
          <a:bodyPr/>
          <a:lstStyle/>
          <a:p>
            <a:r>
              <a:rPr lang="nb-NO"/>
              <a:t>Klikk for å redigere tittelstil</a:t>
            </a:r>
            <a:endParaRPr lang="en-US"/>
          </a:p>
        </p:txBody>
      </p:sp>
      <p:sp>
        <p:nvSpPr>
          <p:cNvPr id="3" name="Content Placeholder 2"/>
          <p:cNvSpPr>
            <a:spLocks noGrp="1"/>
          </p:cNvSpPr>
          <p:nvPr>
            <p:ph idx="1" hasCustomPrompt="1"/>
          </p:nvPr>
        </p:nvSpPr>
        <p:spPr/>
        <p:txBody>
          <a:bodyPr/>
          <a:lstStyle>
            <a:lvl2pPr marL="5143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lvl2pPr>
          </a:lstStyle>
          <a:p>
            <a:pPr lvl="0"/>
            <a:r>
              <a:rPr lang="nb-NO"/>
              <a:t>Brødtekst - Klikk for å redigere tekststiler i malen</a:t>
            </a:r>
          </a:p>
          <a:p>
            <a:pPr lvl="1"/>
            <a:r>
              <a:rPr lang="nb-NO"/>
              <a:t>Punkter </a:t>
            </a:r>
            <a:r>
              <a:rPr lang="mr-IN"/>
              <a:t>–</a:t>
            </a:r>
            <a:r>
              <a:rPr lang="nb-NO"/>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a:t>Punkter </a:t>
            </a:r>
            <a:r>
              <a:rPr lang="mr-IN"/>
              <a:t>–</a:t>
            </a:r>
            <a:r>
              <a:rPr lang="nb-NO"/>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a:t>Punkter </a:t>
            </a:r>
            <a:r>
              <a:rPr lang="mr-IN"/>
              <a:t>–</a:t>
            </a:r>
            <a:r>
              <a:rPr lang="nb-NO"/>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a:t>Punkter </a:t>
            </a:r>
            <a:r>
              <a:rPr lang="mr-IN"/>
              <a:t>–</a:t>
            </a:r>
            <a:r>
              <a:rPr lang="nb-NO"/>
              <a:t> Klikk for å redigere tekststiler i malen</a:t>
            </a:r>
          </a:p>
        </p:txBody>
      </p:sp>
      <p:sp>
        <p:nvSpPr>
          <p:cNvPr id="4" name="Date Placeholder 3"/>
          <p:cNvSpPr>
            <a:spLocks noGrp="1"/>
          </p:cNvSpPr>
          <p:nvPr>
            <p:ph type="dt" sz="half" idx="10"/>
          </p:nvPr>
        </p:nvSpPr>
        <p:spPr/>
        <p:txBody>
          <a:bodyPr/>
          <a:lstStyle/>
          <a:p>
            <a:fld id="{2BBBF540-D1AF-1244-8DF5-5034E32D8838}" type="datetime1">
              <a:rPr lang="nb-NO" smtClean="0"/>
              <a:t>17.01.2024</a:t>
            </a:fld>
            <a:endParaRPr lang="nb-NO"/>
          </a:p>
        </p:txBody>
      </p:sp>
      <p:sp>
        <p:nvSpPr>
          <p:cNvPr id="5" name="Footer Placeholder 4"/>
          <p:cNvSpPr>
            <a:spLocks noGrp="1"/>
          </p:cNvSpPr>
          <p:nvPr>
            <p:ph type="ftr" sz="quarter" idx="11"/>
          </p:nvPr>
        </p:nvSpPr>
        <p:spPr/>
        <p:txBody>
          <a:bodyPr/>
          <a:lstStyle/>
          <a:p>
            <a:r>
              <a:rPr lang="nb-NO"/>
              <a:t>Virksomhetsnavn/tjenestested</a:t>
            </a:r>
          </a:p>
        </p:txBody>
      </p:sp>
      <p:sp>
        <p:nvSpPr>
          <p:cNvPr id="6" name="Slide Number Placeholder 5"/>
          <p:cNvSpPr>
            <a:spLocks noGrp="1"/>
          </p:cNvSpPr>
          <p:nvPr>
            <p:ph type="sldNum" sz="quarter" idx="12"/>
          </p:nvPr>
        </p:nvSpPr>
        <p:spPr/>
        <p:txBody>
          <a:bodyPr/>
          <a:lstStyle/>
          <a:p>
            <a:fld id="{82F6EF4E-CC60-E84A-867F-4AE5D9DB4F61}" type="slidenum">
              <a:rPr lang="nb-NO" smtClean="0"/>
              <a:t>‹#›</a:t>
            </a:fld>
            <a:endParaRPr lang="nb-NO"/>
          </a:p>
        </p:txBody>
      </p:sp>
    </p:spTree>
    <p:extLst>
      <p:ext uri="{BB962C8B-B14F-4D97-AF65-F5344CB8AC3E}">
        <p14:creationId xmlns:p14="http://schemas.microsoft.com/office/powerpoint/2010/main" val="9536714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1_Tittel og innhold - Fredrikstengrå">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7" y="0"/>
            <a:ext cx="9138585" cy="5143309"/>
          </a:xfrm>
          <a:prstGeom prst="rect">
            <a:avLst/>
          </a:prstGeom>
        </p:spPr>
      </p:pic>
      <p:sp>
        <p:nvSpPr>
          <p:cNvPr id="2" name="Title 1"/>
          <p:cNvSpPr>
            <a:spLocks noGrp="1"/>
          </p:cNvSpPr>
          <p:nvPr>
            <p:ph type="title"/>
          </p:nvPr>
        </p:nvSpPr>
        <p:spPr/>
        <p:txBody>
          <a:bodyPr/>
          <a:lstStyle/>
          <a:p>
            <a:r>
              <a:rPr lang="nb-NO"/>
              <a:t>Klikk for å redigere tittelstil</a:t>
            </a:r>
            <a:endParaRPr lang="en-US"/>
          </a:p>
        </p:txBody>
      </p:sp>
      <p:sp>
        <p:nvSpPr>
          <p:cNvPr id="3" name="Content Placeholder 2"/>
          <p:cNvSpPr>
            <a:spLocks noGrp="1"/>
          </p:cNvSpPr>
          <p:nvPr>
            <p:ph idx="1" hasCustomPrompt="1"/>
          </p:nvPr>
        </p:nvSpPr>
        <p:spPr/>
        <p:txBody>
          <a:bodyPr/>
          <a:lstStyle>
            <a:lvl2pPr marL="5143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lvl2pPr>
          </a:lstStyle>
          <a:p>
            <a:pPr lvl="0"/>
            <a:r>
              <a:rPr lang="nb-NO"/>
              <a:t>Brødtekst - Klikk for å redigere tekststiler i malen</a:t>
            </a:r>
          </a:p>
          <a:p>
            <a:pPr lvl="1"/>
            <a:r>
              <a:rPr lang="nb-NO"/>
              <a:t>Punkter </a:t>
            </a:r>
            <a:r>
              <a:rPr lang="mr-IN"/>
              <a:t>–</a:t>
            </a:r>
            <a:r>
              <a:rPr lang="nb-NO"/>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a:t>Punkter </a:t>
            </a:r>
            <a:r>
              <a:rPr lang="mr-IN"/>
              <a:t>–</a:t>
            </a:r>
            <a:r>
              <a:rPr lang="nb-NO"/>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a:t>Punkter </a:t>
            </a:r>
            <a:r>
              <a:rPr lang="mr-IN"/>
              <a:t>–</a:t>
            </a:r>
            <a:r>
              <a:rPr lang="nb-NO"/>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a:t>Punkter </a:t>
            </a:r>
            <a:r>
              <a:rPr lang="mr-IN"/>
              <a:t>–</a:t>
            </a:r>
            <a:r>
              <a:rPr lang="nb-NO"/>
              <a:t> Klikk for å redigere tekststiler i malen</a:t>
            </a:r>
          </a:p>
        </p:txBody>
      </p:sp>
      <p:sp>
        <p:nvSpPr>
          <p:cNvPr id="4" name="Date Placeholder 3"/>
          <p:cNvSpPr>
            <a:spLocks noGrp="1"/>
          </p:cNvSpPr>
          <p:nvPr>
            <p:ph type="dt" sz="half" idx="10"/>
          </p:nvPr>
        </p:nvSpPr>
        <p:spPr/>
        <p:txBody>
          <a:bodyPr/>
          <a:lstStyle/>
          <a:p>
            <a:fld id="{2BBBF540-D1AF-1244-8DF5-5034E32D8838}" type="datetime1">
              <a:rPr lang="nb-NO" smtClean="0"/>
              <a:t>17.01.2024</a:t>
            </a:fld>
            <a:endParaRPr lang="nb-NO"/>
          </a:p>
        </p:txBody>
      </p:sp>
      <p:sp>
        <p:nvSpPr>
          <p:cNvPr id="5" name="Footer Placeholder 4"/>
          <p:cNvSpPr>
            <a:spLocks noGrp="1"/>
          </p:cNvSpPr>
          <p:nvPr>
            <p:ph type="ftr" sz="quarter" idx="11"/>
          </p:nvPr>
        </p:nvSpPr>
        <p:spPr/>
        <p:txBody>
          <a:bodyPr/>
          <a:lstStyle/>
          <a:p>
            <a:r>
              <a:rPr lang="nb-NO"/>
              <a:t>Virksomhetsnavn/tjenestested</a:t>
            </a:r>
          </a:p>
        </p:txBody>
      </p:sp>
      <p:sp>
        <p:nvSpPr>
          <p:cNvPr id="6" name="Slide Number Placeholder 5"/>
          <p:cNvSpPr>
            <a:spLocks noGrp="1"/>
          </p:cNvSpPr>
          <p:nvPr>
            <p:ph type="sldNum" sz="quarter" idx="12"/>
          </p:nvPr>
        </p:nvSpPr>
        <p:spPr/>
        <p:txBody>
          <a:bodyPr/>
          <a:lstStyle/>
          <a:p>
            <a:fld id="{82F6EF4E-CC60-E84A-867F-4AE5D9DB4F61}" type="slidenum">
              <a:rPr lang="nb-NO" smtClean="0"/>
              <a:t>‹#›</a:t>
            </a:fld>
            <a:endParaRPr lang="nb-NO"/>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Kapittelside - Historieblå">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23"/>
            <a:ext cx="9138925" cy="5140454"/>
          </a:xfrm>
          <a:prstGeom prst="rect">
            <a:avLst/>
          </a:prstGeom>
        </p:spPr>
      </p:pic>
      <p:sp>
        <p:nvSpPr>
          <p:cNvPr id="2" name="Title 1"/>
          <p:cNvSpPr>
            <a:spLocks noGrp="1"/>
          </p:cNvSpPr>
          <p:nvPr>
            <p:ph type="title" hasCustomPrompt="1"/>
          </p:nvPr>
        </p:nvSpPr>
        <p:spPr>
          <a:xfrm>
            <a:off x="919895" y="1213108"/>
            <a:ext cx="7310532" cy="2287810"/>
          </a:xfrm>
        </p:spPr>
        <p:txBody>
          <a:bodyPr anchor="ctr">
            <a:normAutofit/>
          </a:bodyPr>
          <a:lstStyle>
            <a:lvl1pPr algn="ctr">
              <a:defRPr sz="4000">
                <a:solidFill>
                  <a:schemeClr val="bg1"/>
                </a:solidFill>
              </a:defRPr>
            </a:lvl1pPr>
          </a:lstStyle>
          <a:p>
            <a:r>
              <a:rPr lang="nb-NO"/>
              <a:t>Kapittelside med plass til sentrert tittel</a:t>
            </a:r>
            <a:endParaRPr lang="en-US"/>
          </a:p>
        </p:txBody>
      </p:sp>
      <p:sp>
        <p:nvSpPr>
          <p:cNvPr id="3" name="Date Placeholder 2"/>
          <p:cNvSpPr>
            <a:spLocks noGrp="1"/>
          </p:cNvSpPr>
          <p:nvPr>
            <p:ph type="dt" sz="half" idx="10"/>
          </p:nvPr>
        </p:nvSpPr>
        <p:spPr/>
        <p:txBody>
          <a:bodyPr/>
          <a:lstStyle>
            <a:lvl1pPr>
              <a:defRPr>
                <a:solidFill>
                  <a:srgbClr val="FFFFFF"/>
                </a:solidFill>
              </a:defRPr>
            </a:lvl1pPr>
          </a:lstStyle>
          <a:p>
            <a:fld id="{ACB80961-18D0-EF4B-97FF-E9E56D35CDEA}" type="datetime1">
              <a:rPr lang="nb-NO" smtClean="0"/>
              <a:t>17.01.2024</a:t>
            </a:fld>
            <a:endParaRPr lang="nb-NO"/>
          </a:p>
        </p:txBody>
      </p:sp>
      <p:sp>
        <p:nvSpPr>
          <p:cNvPr id="4" name="Footer Placeholder 3"/>
          <p:cNvSpPr>
            <a:spLocks noGrp="1"/>
          </p:cNvSpPr>
          <p:nvPr>
            <p:ph type="ftr" sz="quarter" idx="11"/>
          </p:nvPr>
        </p:nvSpPr>
        <p:spPr/>
        <p:txBody>
          <a:bodyPr/>
          <a:lstStyle>
            <a:lvl1pPr>
              <a:defRPr>
                <a:solidFill>
                  <a:srgbClr val="FFFFFF"/>
                </a:solidFill>
              </a:defRPr>
            </a:lvl1pPr>
          </a:lstStyle>
          <a:p>
            <a:r>
              <a:rPr lang="nb-NO"/>
              <a:t>Virksomhetsnavn/tjenestested</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2F6EF4E-CC60-E84A-867F-4AE5D9DB4F61}" type="slidenum">
              <a:rPr lang="nb-NO" smtClean="0"/>
              <a:pPr/>
              <a:t>‹#›</a:t>
            </a:fld>
            <a:endParaRPr lang="nb-NO"/>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Kapittelside - Iddegrønn">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8924" cy="5143500"/>
          </a:xfrm>
          <a:prstGeom prst="rect">
            <a:avLst/>
          </a:prstGeom>
        </p:spPr>
      </p:pic>
      <p:sp>
        <p:nvSpPr>
          <p:cNvPr id="2" name="Title 1"/>
          <p:cNvSpPr>
            <a:spLocks noGrp="1"/>
          </p:cNvSpPr>
          <p:nvPr>
            <p:ph type="title" hasCustomPrompt="1"/>
          </p:nvPr>
        </p:nvSpPr>
        <p:spPr>
          <a:xfrm>
            <a:off x="919895" y="1213108"/>
            <a:ext cx="7310532" cy="2287810"/>
          </a:xfrm>
        </p:spPr>
        <p:txBody>
          <a:bodyPr anchor="ctr">
            <a:normAutofit/>
          </a:bodyPr>
          <a:lstStyle>
            <a:lvl1pPr algn="ctr">
              <a:defRPr sz="4000">
                <a:solidFill>
                  <a:schemeClr val="bg1"/>
                </a:solidFill>
              </a:defRPr>
            </a:lvl1pPr>
          </a:lstStyle>
          <a:p>
            <a:r>
              <a:rPr lang="nb-NO"/>
              <a:t>Kapittelside med plass til sentrert tittel</a:t>
            </a:r>
            <a:endParaRPr lang="en-US"/>
          </a:p>
        </p:txBody>
      </p:sp>
      <p:sp>
        <p:nvSpPr>
          <p:cNvPr id="3" name="Date Placeholder 2"/>
          <p:cNvSpPr>
            <a:spLocks noGrp="1"/>
          </p:cNvSpPr>
          <p:nvPr>
            <p:ph type="dt" sz="half" idx="10"/>
          </p:nvPr>
        </p:nvSpPr>
        <p:spPr/>
        <p:txBody>
          <a:bodyPr/>
          <a:lstStyle>
            <a:lvl1pPr>
              <a:defRPr>
                <a:solidFill>
                  <a:srgbClr val="FFFFFF"/>
                </a:solidFill>
              </a:defRPr>
            </a:lvl1pPr>
          </a:lstStyle>
          <a:p>
            <a:fld id="{E90BDB1D-E6F7-CC46-B68C-0FD077DB01D5}" type="datetime1">
              <a:rPr lang="nb-NO" smtClean="0"/>
              <a:t>17.01.2024</a:t>
            </a:fld>
            <a:endParaRPr lang="nb-NO"/>
          </a:p>
        </p:txBody>
      </p:sp>
      <p:sp>
        <p:nvSpPr>
          <p:cNvPr id="4" name="Footer Placeholder 3"/>
          <p:cNvSpPr>
            <a:spLocks noGrp="1"/>
          </p:cNvSpPr>
          <p:nvPr>
            <p:ph type="ftr" sz="quarter" idx="11"/>
          </p:nvPr>
        </p:nvSpPr>
        <p:spPr/>
        <p:txBody>
          <a:bodyPr/>
          <a:lstStyle>
            <a:lvl1pPr>
              <a:defRPr>
                <a:solidFill>
                  <a:srgbClr val="FFFFFF"/>
                </a:solidFill>
              </a:defRPr>
            </a:lvl1pPr>
          </a:lstStyle>
          <a:p>
            <a:r>
              <a:rPr lang="nb-NO"/>
              <a:t>Virksomhetsnavn/tjenestested</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2F6EF4E-CC60-E84A-867F-4AE5D9DB4F61}" type="slidenum">
              <a:rPr lang="nb-NO" smtClean="0"/>
              <a:pPr/>
              <a:t>‹#›</a:t>
            </a:fld>
            <a:endParaRPr lang="nb-NO"/>
          </a:p>
        </p:txBody>
      </p:sp>
    </p:spTree>
    <p:extLst>
      <p:ext uri="{BB962C8B-B14F-4D97-AF65-F5344CB8AC3E}">
        <p14:creationId xmlns:p14="http://schemas.microsoft.com/office/powerpoint/2010/main" val="31103430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Kapittelside - Korngul">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8924" cy="5143500"/>
          </a:xfrm>
          <a:prstGeom prst="rect">
            <a:avLst/>
          </a:prstGeom>
        </p:spPr>
      </p:pic>
      <p:sp>
        <p:nvSpPr>
          <p:cNvPr id="2" name="Title 1"/>
          <p:cNvSpPr>
            <a:spLocks noGrp="1"/>
          </p:cNvSpPr>
          <p:nvPr>
            <p:ph type="title" hasCustomPrompt="1"/>
          </p:nvPr>
        </p:nvSpPr>
        <p:spPr>
          <a:xfrm>
            <a:off x="919895" y="1213108"/>
            <a:ext cx="7310532" cy="2287810"/>
          </a:xfrm>
        </p:spPr>
        <p:txBody>
          <a:bodyPr anchor="ctr">
            <a:normAutofit/>
          </a:bodyPr>
          <a:lstStyle>
            <a:lvl1pPr algn="ctr">
              <a:defRPr sz="4000">
                <a:solidFill>
                  <a:schemeClr val="bg1"/>
                </a:solidFill>
              </a:defRPr>
            </a:lvl1pPr>
          </a:lstStyle>
          <a:p>
            <a:r>
              <a:rPr lang="nb-NO"/>
              <a:t>Kapittelside med plass til sentrert tittel</a:t>
            </a:r>
            <a:endParaRPr lang="en-US"/>
          </a:p>
        </p:txBody>
      </p:sp>
      <p:sp>
        <p:nvSpPr>
          <p:cNvPr id="3" name="Date Placeholder 2"/>
          <p:cNvSpPr>
            <a:spLocks noGrp="1"/>
          </p:cNvSpPr>
          <p:nvPr>
            <p:ph type="dt" sz="half" idx="10"/>
          </p:nvPr>
        </p:nvSpPr>
        <p:spPr/>
        <p:txBody>
          <a:bodyPr/>
          <a:lstStyle>
            <a:lvl1pPr>
              <a:defRPr>
                <a:solidFill>
                  <a:srgbClr val="FFFFFF"/>
                </a:solidFill>
              </a:defRPr>
            </a:lvl1pPr>
          </a:lstStyle>
          <a:p>
            <a:fld id="{487C41CA-1D34-3D49-94C6-6EA2EE09888C}" type="datetime1">
              <a:rPr lang="nb-NO" smtClean="0"/>
              <a:t>17.01.2024</a:t>
            </a:fld>
            <a:endParaRPr lang="nb-NO"/>
          </a:p>
        </p:txBody>
      </p:sp>
      <p:sp>
        <p:nvSpPr>
          <p:cNvPr id="4" name="Footer Placeholder 3"/>
          <p:cNvSpPr>
            <a:spLocks noGrp="1"/>
          </p:cNvSpPr>
          <p:nvPr>
            <p:ph type="ftr" sz="quarter" idx="11"/>
          </p:nvPr>
        </p:nvSpPr>
        <p:spPr/>
        <p:txBody>
          <a:bodyPr/>
          <a:lstStyle>
            <a:lvl1pPr>
              <a:defRPr>
                <a:solidFill>
                  <a:srgbClr val="FFFFFF"/>
                </a:solidFill>
              </a:defRPr>
            </a:lvl1pPr>
          </a:lstStyle>
          <a:p>
            <a:r>
              <a:rPr lang="nb-NO"/>
              <a:t>Virksomhetsnavn/tjenestested</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2F6EF4E-CC60-E84A-867F-4AE5D9DB4F61}" type="slidenum">
              <a:rPr lang="nb-NO" smtClean="0"/>
              <a:pPr/>
              <a:t>‹#›</a:t>
            </a:fld>
            <a:endParaRPr lang="nb-NO"/>
          </a:p>
        </p:txBody>
      </p:sp>
    </p:spTree>
    <p:extLst>
      <p:ext uri="{BB962C8B-B14F-4D97-AF65-F5344CB8AC3E}">
        <p14:creationId xmlns:p14="http://schemas.microsoft.com/office/powerpoint/2010/main" val="31103430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Kapittelside - Fremtidsrø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23"/>
            <a:ext cx="9138925" cy="5140454"/>
          </a:xfrm>
          <a:prstGeom prst="rect">
            <a:avLst/>
          </a:prstGeom>
        </p:spPr>
      </p:pic>
      <p:sp>
        <p:nvSpPr>
          <p:cNvPr id="2" name="Title 1"/>
          <p:cNvSpPr>
            <a:spLocks noGrp="1"/>
          </p:cNvSpPr>
          <p:nvPr>
            <p:ph type="title" hasCustomPrompt="1"/>
          </p:nvPr>
        </p:nvSpPr>
        <p:spPr>
          <a:xfrm>
            <a:off x="919895" y="1213108"/>
            <a:ext cx="7310532" cy="2287810"/>
          </a:xfrm>
        </p:spPr>
        <p:txBody>
          <a:bodyPr anchor="ctr">
            <a:normAutofit/>
          </a:bodyPr>
          <a:lstStyle>
            <a:lvl1pPr algn="ctr">
              <a:defRPr sz="4000">
                <a:solidFill>
                  <a:schemeClr val="bg1"/>
                </a:solidFill>
              </a:defRPr>
            </a:lvl1pPr>
          </a:lstStyle>
          <a:p>
            <a:r>
              <a:rPr lang="nb-NO"/>
              <a:t>Kapittelside med plass til sentrert tittel</a:t>
            </a:r>
            <a:endParaRPr lang="en-US"/>
          </a:p>
        </p:txBody>
      </p:sp>
      <p:sp>
        <p:nvSpPr>
          <p:cNvPr id="3" name="Date Placeholder 2"/>
          <p:cNvSpPr>
            <a:spLocks noGrp="1"/>
          </p:cNvSpPr>
          <p:nvPr>
            <p:ph type="dt" sz="half" idx="10"/>
          </p:nvPr>
        </p:nvSpPr>
        <p:spPr/>
        <p:txBody>
          <a:bodyPr/>
          <a:lstStyle>
            <a:lvl1pPr>
              <a:defRPr>
                <a:solidFill>
                  <a:srgbClr val="FFFFFF"/>
                </a:solidFill>
              </a:defRPr>
            </a:lvl1pPr>
          </a:lstStyle>
          <a:p>
            <a:fld id="{487C41CA-1D34-3D49-94C6-6EA2EE09888C}" type="datetime1">
              <a:rPr lang="nb-NO" smtClean="0"/>
              <a:t>17.01.2024</a:t>
            </a:fld>
            <a:endParaRPr lang="nb-NO"/>
          </a:p>
        </p:txBody>
      </p:sp>
      <p:sp>
        <p:nvSpPr>
          <p:cNvPr id="4" name="Footer Placeholder 3"/>
          <p:cNvSpPr>
            <a:spLocks noGrp="1"/>
          </p:cNvSpPr>
          <p:nvPr>
            <p:ph type="ftr" sz="quarter" idx="11"/>
          </p:nvPr>
        </p:nvSpPr>
        <p:spPr/>
        <p:txBody>
          <a:bodyPr/>
          <a:lstStyle>
            <a:lvl1pPr>
              <a:defRPr>
                <a:solidFill>
                  <a:srgbClr val="FFFFFF"/>
                </a:solidFill>
              </a:defRPr>
            </a:lvl1pPr>
          </a:lstStyle>
          <a:p>
            <a:r>
              <a:rPr lang="nb-NO"/>
              <a:t>Virksomhetsnavn/tjenestested</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2F6EF4E-CC60-E84A-867F-4AE5D9DB4F61}" type="slidenum">
              <a:rPr lang="nb-NO" smtClean="0"/>
              <a:pPr/>
              <a:t>‹#›</a:t>
            </a:fld>
            <a:endParaRPr lang="nb-NO"/>
          </a:p>
        </p:txBody>
      </p:sp>
    </p:spTree>
    <p:extLst>
      <p:ext uri="{BB962C8B-B14F-4D97-AF65-F5344CB8AC3E}">
        <p14:creationId xmlns:p14="http://schemas.microsoft.com/office/powerpoint/2010/main" val="2744684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orside Fremtidsrød">
    <p:spTree>
      <p:nvGrpSpPr>
        <p:cNvPr id="1" name=""/>
        <p:cNvGrpSpPr/>
        <p:nvPr/>
      </p:nvGrpSpPr>
      <p:grpSpPr>
        <a:xfrm>
          <a:off x="0" y="0"/>
          <a:ext cx="0" cy="0"/>
          <a:chOff x="0" y="0"/>
          <a:chExt cx="0" cy="0"/>
        </a:xfrm>
      </p:grpSpPr>
      <p:pic>
        <p:nvPicPr>
          <p:cNvPr id="2" name="Bilde 6">
            <a:extLst>
              <a:ext uri="{FF2B5EF4-FFF2-40B4-BE49-F238E27FC236}">
                <a16:creationId xmlns:a16="http://schemas.microsoft.com/office/drawing/2014/main" id="{053A0EC7-2848-2215-BE7D-CB70F4CD0CA5}"/>
              </a:ext>
            </a:extLst>
          </p:cNvPr>
          <p:cNvPicPr>
            <a:picLocks noChangeAspect="1"/>
          </p:cNvPicPr>
          <p:nvPr/>
        </p:nvPicPr>
        <p:blipFill>
          <a:blip r:embed="rId2"/>
          <a:stretch>
            <a:fillRect/>
          </a:stretch>
        </p:blipFill>
        <p:spPr>
          <a:xfrm>
            <a:off x="0" y="0"/>
            <a:ext cx="9141293" cy="5143499"/>
          </a:xfrm>
          <a:prstGeom prst="rect">
            <a:avLst/>
          </a:prstGeom>
          <a:noFill/>
          <a:ln cap="flat">
            <a:noFill/>
          </a:ln>
        </p:spPr>
      </p:pic>
      <p:sp>
        <p:nvSpPr>
          <p:cNvPr id="3" name="Title 1">
            <a:extLst>
              <a:ext uri="{FF2B5EF4-FFF2-40B4-BE49-F238E27FC236}">
                <a16:creationId xmlns:a16="http://schemas.microsoft.com/office/drawing/2014/main" id="{CE2E769B-EDD0-E9D4-643C-C6E96D9B31B5}"/>
              </a:ext>
            </a:extLst>
          </p:cNvPr>
          <p:cNvSpPr txBox="1">
            <a:spLocks noGrp="1"/>
          </p:cNvSpPr>
          <p:nvPr>
            <p:ph type="title"/>
          </p:nvPr>
        </p:nvSpPr>
        <p:spPr>
          <a:xfrm>
            <a:off x="628650" y="1074703"/>
            <a:ext cx="5486400" cy="2149397"/>
          </a:xfrm>
        </p:spPr>
        <p:txBody>
          <a:bodyPr anchor="b"/>
          <a:lstStyle>
            <a:lvl1pPr>
              <a:defRPr sz="4000"/>
            </a:lvl1pPr>
          </a:lstStyle>
          <a:p>
            <a:pPr lvl="0"/>
            <a:r>
              <a:rPr lang="nb-NO"/>
              <a:t>Presentasjonsmal Halden kommune</a:t>
            </a:r>
            <a:endParaRPr lang="en-US"/>
          </a:p>
        </p:txBody>
      </p:sp>
      <p:sp>
        <p:nvSpPr>
          <p:cNvPr id="4" name="Date Placeholder 3">
            <a:extLst>
              <a:ext uri="{FF2B5EF4-FFF2-40B4-BE49-F238E27FC236}">
                <a16:creationId xmlns:a16="http://schemas.microsoft.com/office/drawing/2014/main" id="{EC4B0332-D5F5-8212-36E6-E20967F5D43A}"/>
              </a:ext>
            </a:extLst>
          </p:cNvPr>
          <p:cNvSpPr txBox="1">
            <a:spLocks noGrp="1"/>
          </p:cNvSpPr>
          <p:nvPr>
            <p:ph type="dt" sz="half" idx="7"/>
          </p:nvPr>
        </p:nvSpPr>
        <p:spPr/>
        <p:txBody>
          <a:bodyPr/>
          <a:lstStyle>
            <a:lvl1pPr>
              <a:defRPr/>
            </a:lvl1pPr>
          </a:lstStyle>
          <a:p>
            <a:pPr lvl="0"/>
            <a:fld id="{79532438-6B4F-4211-A1D4-596314E349B5}" type="datetime1">
              <a:rPr lang="nb-NO"/>
              <a:pPr lvl="0"/>
              <a:t>17.01.2024</a:t>
            </a:fld>
            <a:endParaRPr lang="nb-NO"/>
          </a:p>
        </p:txBody>
      </p:sp>
      <p:sp>
        <p:nvSpPr>
          <p:cNvPr id="5" name="Footer Placeholder 4">
            <a:extLst>
              <a:ext uri="{FF2B5EF4-FFF2-40B4-BE49-F238E27FC236}">
                <a16:creationId xmlns:a16="http://schemas.microsoft.com/office/drawing/2014/main" id="{45D29236-A94C-F086-9CDE-6A3D8C397B87}"/>
              </a:ext>
            </a:extLst>
          </p:cNvPr>
          <p:cNvSpPr txBox="1">
            <a:spLocks noGrp="1"/>
          </p:cNvSpPr>
          <p:nvPr>
            <p:ph type="ftr" sz="quarter" idx="9"/>
          </p:nvPr>
        </p:nvSpPr>
        <p:spPr/>
        <p:txBody>
          <a:bodyPr/>
          <a:lstStyle>
            <a:lvl1pPr>
              <a:defRPr/>
            </a:lvl1pPr>
          </a:lstStyle>
          <a:p>
            <a:pPr lvl="0"/>
            <a:r>
              <a:rPr lang="nb-NO"/>
              <a:t>Virksomhetsnavn/tjenestested</a:t>
            </a:r>
          </a:p>
        </p:txBody>
      </p:sp>
      <p:sp>
        <p:nvSpPr>
          <p:cNvPr id="6" name="Slide Number Placeholder 5">
            <a:extLst>
              <a:ext uri="{FF2B5EF4-FFF2-40B4-BE49-F238E27FC236}">
                <a16:creationId xmlns:a16="http://schemas.microsoft.com/office/drawing/2014/main" id="{5AB73569-1238-A28F-C418-262CD3542D3D}"/>
              </a:ext>
            </a:extLst>
          </p:cNvPr>
          <p:cNvSpPr txBox="1">
            <a:spLocks noGrp="1"/>
          </p:cNvSpPr>
          <p:nvPr>
            <p:ph type="sldNum" sz="quarter" idx="8"/>
          </p:nvPr>
        </p:nvSpPr>
        <p:spPr/>
        <p:txBody>
          <a:bodyPr/>
          <a:lstStyle>
            <a:lvl1pPr>
              <a:defRPr/>
            </a:lvl1pPr>
          </a:lstStyle>
          <a:p>
            <a:pPr lvl="0"/>
            <a:fld id="{372F8699-0746-4126-AA2A-DAE3780D1EB6}" type="slidenum">
              <a:t>‹#›</a:t>
            </a:fld>
            <a:endParaRPr lang="nb-NO"/>
          </a:p>
        </p:txBody>
      </p:sp>
    </p:spTree>
    <p:extLst>
      <p:ext uri="{BB962C8B-B14F-4D97-AF65-F5344CB8AC3E}">
        <p14:creationId xmlns:p14="http://schemas.microsoft.com/office/powerpoint/2010/main" val="519115993"/>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Kapittelside - Fredrikstengrå">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8924" cy="5143500"/>
          </a:xfrm>
          <a:prstGeom prst="rect">
            <a:avLst/>
          </a:prstGeom>
        </p:spPr>
      </p:pic>
      <p:sp>
        <p:nvSpPr>
          <p:cNvPr id="2" name="Title 1"/>
          <p:cNvSpPr>
            <a:spLocks noGrp="1"/>
          </p:cNvSpPr>
          <p:nvPr>
            <p:ph type="title" hasCustomPrompt="1"/>
          </p:nvPr>
        </p:nvSpPr>
        <p:spPr>
          <a:xfrm>
            <a:off x="919895" y="1213108"/>
            <a:ext cx="7310532" cy="2287810"/>
          </a:xfrm>
        </p:spPr>
        <p:txBody>
          <a:bodyPr anchor="ctr">
            <a:normAutofit/>
          </a:bodyPr>
          <a:lstStyle>
            <a:lvl1pPr algn="ctr">
              <a:defRPr sz="4000">
                <a:solidFill>
                  <a:schemeClr val="bg1"/>
                </a:solidFill>
              </a:defRPr>
            </a:lvl1pPr>
          </a:lstStyle>
          <a:p>
            <a:r>
              <a:rPr lang="nb-NO"/>
              <a:t>Kapittelside med plass til sentrert tittel</a:t>
            </a:r>
            <a:endParaRPr lang="en-US"/>
          </a:p>
        </p:txBody>
      </p:sp>
      <p:sp>
        <p:nvSpPr>
          <p:cNvPr id="3" name="Date Placeholder 2"/>
          <p:cNvSpPr>
            <a:spLocks noGrp="1"/>
          </p:cNvSpPr>
          <p:nvPr>
            <p:ph type="dt" sz="half" idx="10"/>
          </p:nvPr>
        </p:nvSpPr>
        <p:spPr/>
        <p:txBody>
          <a:bodyPr/>
          <a:lstStyle>
            <a:lvl1pPr>
              <a:defRPr>
                <a:solidFill>
                  <a:srgbClr val="FFFFFF"/>
                </a:solidFill>
              </a:defRPr>
            </a:lvl1pPr>
          </a:lstStyle>
          <a:p>
            <a:fld id="{487C41CA-1D34-3D49-94C6-6EA2EE09888C}" type="datetime1">
              <a:rPr lang="nb-NO" smtClean="0"/>
              <a:t>17.01.2024</a:t>
            </a:fld>
            <a:endParaRPr lang="nb-NO"/>
          </a:p>
        </p:txBody>
      </p:sp>
      <p:sp>
        <p:nvSpPr>
          <p:cNvPr id="4" name="Footer Placeholder 3"/>
          <p:cNvSpPr>
            <a:spLocks noGrp="1"/>
          </p:cNvSpPr>
          <p:nvPr>
            <p:ph type="ftr" sz="quarter" idx="11"/>
          </p:nvPr>
        </p:nvSpPr>
        <p:spPr/>
        <p:txBody>
          <a:bodyPr/>
          <a:lstStyle>
            <a:lvl1pPr>
              <a:defRPr>
                <a:solidFill>
                  <a:srgbClr val="FFFFFF"/>
                </a:solidFill>
              </a:defRPr>
            </a:lvl1pPr>
          </a:lstStyle>
          <a:p>
            <a:r>
              <a:rPr lang="nb-NO"/>
              <a:t>Virksomhetsnavn/tjenestested</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2F6EF4E-CC60-E84A-867F-4AE5D9DB4F61}" type="slidenum">
              <a:rPr lang="nb-NO" smtClean="0"/>
              <a:pPr/>
              <a:t>‹#›</a:t>
            </a:fld>
            <a:endParaRPr lang="nb-NO"/>
          </a:p>
        </p:txBody>
      </p:sp>
    </p:spTree>
    <p:extLst>
      <p:ext uri="{BB962C8B-B14F-4D97-AF65-F5344CB8AC3E}">
        <p14:creationId xmlns:p14="http://schemas.microsoft.com/office/powerpoint/2010/main" val="27446843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ilde - Historieblå">
    <p:bg>
      <p:bgPr>
        <a:solidFill>
          <a:schemeClr val="bg1"/>
        </a:solidFill>
        <a:effectLst/>
      </p:bgPr>
    </p:bg>
    <p:spTree>
      <p:nvGrpSpPr>
        <p:cNvPr id="1" name=""/>
        <p:cNvGrpSpPr/>
        <p:nvPr/>
      </p:nvGrpSpPr>
      <p:grpSpPr>
        <a:xfrm>
          <a:off x="0" y="0"/>
          <a:ext cx="0" cy="0"/>
          <a:chOff x="0" y="0"/>
          <a:chExt cx="0" cy="0"/>
        </a:xfrm>
      </p:grpSpPr>
      <p:sp>
        <p:nvSpPr>
          <p:cNvPr id="9" name="Plassholder for bilde 8"/>
          <p:cNvSpPr>
            <a:spLocks noGrp="1"/>
          </p:cNvSpPr>
          <p:nvPr>
            <p:ph type="pic" sz="quarter" idx="13" hasCustomPrompt="1"/>
          </p:nvPr>
        </p:nvSpPr>
        <p:spPr>
          <a:xfrm>
            <a:off x="0" y="0"/>
            <a:ext cx="9144000" cy="5143499"/>
          </a:xfrm>
        </p:spPr>
        <p:txBody>
          <a:bodyPr anchor="ctr"/>
          <a:lstStyle>
            <a:lvl1pPr marL="0" indent="0" algn="ctr">
              <a:buFontTx/>
              <a:buNone/>
              <a:defRPr/>
            </a:lvl1pPr>
          </a:lstStyle>
          <a:p>
            <a:r>
              <a:rPr lang="nb-NO"/>
              <a:t>Klikk for å legge til bilde</a:t>
            </a:r>
          </a:p>
        </p:txBody>
      </p:sp>
      <p:pic>
        <p:nvPicPr>
          <p:cNvPr id="4" name="Bild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34067"/>
          </a:xfrm>
          <a:prstGeom prst="rect">
            <a:avLst/>
          </a:prstGeom>
        </p:spPr>
      </p:pic>
    </p:spTree>
    <p:extLst>
      <p:ext uri="{BB962C8B-B14F-4D97-AF65-F5344CB8AC3E}">
        <p14:creationId xmlns:p14="http://schemas.microsoft.com/office/powerpoint/2010/main" val="31663421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ilde - Iddegrønn">
    <p:bg>
      <p:bgPr>
        <a:solidFill>
          <a:schemeClr val="bg1"/>
        </a:solidFill>
        <a:effectLst/>
      </p:bgPr>
    </p:bg>
    <p:spTree>
      <p:nvGrpSpPr>
        <p:cNvPr id="1" name=""/>
        <p:cNvGrpSpPr/>
        <p:nvPr/>
      </p:nvGrpSpPr>
      <p:grpSpPr>
        <a:xfrm>
          <a:off x="0" y="0"/>
          <a:ext cx="0" cy="0"/>
          <a:chOff x="0" y="0"/>
          <a:chExt cx="0" cy="0"/>
        </a:xfrm>
      </p:grpSpPr>
      <p:sp>
        <p:nvSpPr>
          <p:cNvPr id="9" name="Plassholder for bilde 8"/>
          <p:cNvSpPr>
            <a:spLocks noGrp="1"/>
          </p:cNvSpPr>
          <p:nvPr>
            <p:ph type="pic" sz="quarter" idx="13" hasCustomPrompt="1"/>
          </p:nvPr>
        </p:nvSpPr>
        <p:spPr>
          <a:xfrm>
            <a:off x="0" y="0"/>
            <a:ext cx="9144000" cy="5143500"/>
          </a:xfrm>
        </p:spPr>
        <p:txBody>
          <a:bodyPr anchor="ctr"/>
          <a:lstStyle>
            <a:lvl1pPr marL="0" indent="0" algn="ctr">
              <a:buFontTx/>
              <a:buNone/>
              <a:defRPr/>
            </a:lvl1pPr>
          </a:lstStyle>
          <a:p>
            <a:r>
              <a:rPr lang="nb-NO"/>
              <a:t>Klikk for å legge til bilde</a:t>
            </a:r>
          </a:p>
        </p:txBody>
      </p:sp>
      <p:pic>
        <p:nvPicPr>
          <p:cNvPr id="4" name="Bild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7" y="0"/>
            <a:ext cx="9138586" cy="137033"/>
          </a:xfrm>
          <a:prstGeom prst="rect">
            <a:avLst/>
          </a:prstGeom>
        </p:spPr>
      </p:pic>
    </p:spTree>
    <p:extLst>
      <p:ext uri="{BB962C8B-B14F-4D97-AF65-F5344CB8AC3E}">
        <p14:creationId xmlns:p14="http://schemas.microsoft.com/office/powerpoint/2010/main" val="540447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Bilde - Korngul">
    <p:bg>
      <p:bgPr>
        <a:solidFill>
          <a:schemeClr val="bg1"/>
        </a:solidFill>
        <a:effectLst/>
      </p:bgPr>
    </p:bg>
    <p:spTree>
      <p:nvGrpSpPr>
        <p:cNvPr id="1" name=""/>
        <p:cNvGrpSpPr/>
        <p:nvPr/>
      </p:nvGrpSpPr>
      <p:grpSpPr>
        <a:xfrm>
          <a:off x="0" y="0"/>
          <a:ext cx="0" cy="0"/>
          <a:chOff x="0" y="0"/>
          <a:chExt cx="0" cy="0"/>
        </a:xfrm>
      </p:grpSpPr>
      <p:sp>
        <p:nvSpPr>
          <p:cNvPr id="9" name="Plassholder for bilde 8"/>
          <p:cNvSpPr>
            <a:spLocks noGrp="1"/>
          </p:cNvSpPr>
          <p:nvPr>
            <p:ph type="pic" sz="quarter" idx="13" hasCustomPrompt="1"/>
          </p:nvPr>
        </p:nvSpPr>
        <p:spPr>
          <a:xfrm>
            <a:off x="0" y="0"/>
            <a:ext cx="9144000" cy="5143500"/>
          </a:xfrm>
        </p:spPr>
        <p:txBody>
          <a:bodyPr anchor="ctr"/>
          <a:lstStyle>
            <a:lvl1pPr marL="0" indent="0" algn="ctr">
              <a:buFontTx/>
              <a:buNone/>
              <a:defRPr/>
            </a:lvl1pPr>
          </a:lstStyle>
          <a:p>
            <a:r>
              <a:rPr lang="nb-NO"/>
              <a:t>Klikk for å legge til bilde</a:t>
            </a:r>
          </a:p>
        </p:txBody>
      </p:sp>
      <p:pic>
        <p:nvPicPr>
          <p:cNvPr id="4" name="Bild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7" y="0"/>
            <a:ext cx="9138586" cy="137033"/>
          </a:xfrm>
          <a:prstGeom prst="rect">
            <a:avLst/>
          </a:prstGeom>
        </p:spPr>
      </p:pic>
    </p:spTree>
    <p:extLst>
      <p:ext uri="{BB962C8B-B14F-4D97-AF65-F5344CB8AC3E}">
        <p14:creationId xmlns:p14="http://schemas.microsoft.com/office/powerpoint/2010/main" val="7686618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Bilde - Fremtidsrød">
    <p:bg>
      <p:bgPr>
        <a:solidFill>
          <a:schemeClr val="bg1"/>
        </a:solidFill>
        <a:effectLst/>
      </p:bgPr>
    </p:bg>
    <p:spTree>
      <p:nvGrpSpPr>
        <p:cNvPr id="1" name=""/>
        <p:cNvGrpSpPr/>
        <p:nvPr/>
      </p:nvGrpSpPr>
      <p:grpSpPr>
        <a:xfrm>
          <a:off x="0" y="0"/>
          <a:ext cx="0" cy="0"/>
          <a:chOff x="0" y="0"/>
          <a:chExt cx="0" cy="0"/>
        </a:xfrm>
      </p:grpSpPr>
      <p:sp>
        <p:nvSpPr>
          <p:cNvPr id="9" name="Plassholder for bilde 8"/>
          <p:cNvSpPr>
            <a:spLocks noGrp="1"/>
          </p:cNvSpPr>
          <p:nvPr>
            <p:ph type="pic" sz="quarter" idx="13" hasCustomPrompt="1"/>
          </p:nvPr>
        </p:nvSpPr>
        <p:spPr>
          <a:xfrm>
            <a:off x="0" y="9933"/>
            <a:ext cx="9144000" cy="5133567"/>
          </a:xfrm>
        </p:spPr>
        <p:txBody>
          <a:bodyPr anchor="ctr"/>
          <a:lstStyle>
            <a:lvl1pPr marL="0" indent="0" algn="ctr">
              <a:buFontTx/>
              <a:buNone/>
              <a:defRPr/>
            </a:lvl1pPr>
          </a:lstStyle>
          <a:p>
            <a:r>
              <a:rPr lang="nb-NO"/>
              <a:t>Klikk for å legge til bilde</a:t>
            </a:r>
          </a:p>
        </p:txBody>
      </p:sp>
      <p:pic>
        <p:nvPicPr>
          <p:cNvPr id="4" name="Bild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933"/>
            <a:ext cx="9144000" cy="134067"/>
          </a:xfrm>
          <a:prstGeom prst="rect">
            <a:avLst/>
          </a:prstGeom>
        </p:spPr>
      </p:pic>
    </p:spTree>
    <p:extLst>
      <p:ext uri="{BB962C8B-B14F-4D97-AF65-F5344CB8AC3E}">
        <p14:creationId xmlns:p14="http://schemas.microsoft.com/office/powerpoint/2010/main" val="7686618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Bilde - Fredrikstengrå">
    <p:bg>
      <p:bgPr>
        <a:solidFill>
          <a:schemeClr val="bg1"/>
        </a:solidFill>
        <a:effectLst/>
      </p:bgPr>
    </p:bg>
    <p:spTree>
      <p:nvGrpSpPr>
        <p:cNvPr id="1" name=""/>
        <p:cNvGrpSpPr/>
        <p:nvPr/>
      </p:nvGrpSpPr>
      <p:grpSpPr>
        <a:xfrm>
          <a:off x="0" y="0"/>
          <a:ext cx="0" cy="0"/>
          <a:chOff x="0" y="0"/>
          <a:chExt cx="0" cy="0"/>
        </a:xfrm>
      </p:grpSpPr>
      <p:sp>
        <p:nvSpPr>
          <p:cNvPr id="9" name="Plassholder for bilde 8"/>
          <p:cNvSpPr>
            <a:spLocks noGrp="1"/>
          </p:cNvSpPr>
          <p:nvPr>
            <p:ph type="pic" sz="quarter" idx="13" hasCustomPrompt="1"/>
          </p:nvPr>
        </p:nvSpPr>
        <p:spPr>
          <a:xfrm>
            <a:off x="0" y="6967"/>
            <a:ext cx="9144000" cy="5136533"/>
          </a:xfrm>
        </p:spPr>
        <p:txBody>
          <a:bodyPr anchor="ctr"/>
          <a:lstStyle>
            <a:lvl1pPr marL="0" indent="0" algn="ctr">
              <a:buFontTx/>
              <a:buNone/>
              <a:defRPr/>
            </a:lvl1pPr>
          </a:lstStyle>
          <a:p>
            <a:r>
              <a:rPr lang="nb-NO"/>
              <a:t>Klikk for å legge til bilde</a:t>
            </a:r>
          </a:p>
        </p:txBody>
      </p:sp>
      <p:pic>
        <p:nvPicPr>
          <p:cNvPr id="4" name="Bild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7" y="6967"/>
            <a:ext cx="9138586" cy="137033"/>
          </a:xfrm>
          <a:prstGeom prst="rect">
            <a:avLst/>
          </a:prstGeom>
        </p:spPr>
      </p:pic>
    </p:spTree>
    <p:extLst>
      <p:ext uri="{BB962C8B-B14F-4D97-AF65-F5344CB8AC3E}">
        <p14:creationId xmlns:p14="http://schemas.microsoft.com/office/powerpoint/2010/main" val="7686618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Bilde - Designelement Negativ">
    <p:bg>
      <p:bgPr>
        <a:solidFill>
          <a:schemeClr val="bg1"/>
        </a:solidFill>
        <a:effectLst/>
      </p:bgPr>
    </p:bg>
    <p:spTree>
      <p:nvGrpSpPr>
        <p:cNvPr id="1" name=""/>
        <p:cNvGrpSpPr/>
        <p:nvPr/>
      </p:nvGrpSpPr>
      <p:grpSpPr>
        <a:xfrm>
          <a:off x="0" y="0"/>
          <a:ext cx="0" cy="0"/>
          <a:chOff x="0" y="0"/>
          <a:chExt cx="0" cy="0"/>
        </a:xfrm>
      </p:grpSpPr>
      <p:sp>
        <p:nvSpPr>
          <p:cNvPr id="9" name="Plassholder for bilde 8"/>
          <p:cNvSpPr>
            <a:spLocks noGrp="1"/>
          </p:cNvSpPr>
          <p:nvPr>
            <p:ph type="pic" sz="quarter" idx="13" hasCustomPrompt="1"/>
          </p:nvPr>
        </p:nvSpPr>
        <p:spPr>
          <a:xfrm>
            <a:off x="0" y="6967"/>
            <a:ext cx="9144000" cy="5136533"/>
          </a:xfrm>
        </p:spPr>
        <p:txBody>
          <a:bodyPr anchor="ctr"/>
          <a:lstStyle>
            <a:lvl1pPr marL="0" indent="0" algn="ctr">
              <a:buFontTx/>
              <a:buNone/>
              <a:defRPr/>
            </a:lvl1pPr>
          </a:lstStyle>
          <a:p>
            <a:r>
              <a:rPr lang="nb-NO"/>
              <a:t>Klikk for å legge til bilde</a:t>
            </a:r>
          </a:p>
        </p:txBody>
      </p:sp>
      <p:pic>
        <p:nvPicPr>
          <p:cNvPr id="3" name="Bild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42732"/>
            <a:ext cx="9144000" cy="1800767"/>
          </a:xfrm>
          <a:prstGeom prst="rect">
            <a:avLst/>
          </a:prstGeom>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Forside Fremtidsrød">
    <p:spTree>
      <p:nvGrpSpPr>
        <p:cNvPr id="1" name=""/>
        <p:cNvGrpSpPr/>
        <p:nvPr/>
      </p:nvGrpSpPr>
      <p:grpSpPr>
        <a:xfrm>
          <a:off x="0" y="0"/>
          <a:ext cx="0" cy="0"/>
          <a:chOff x="0" y="0"/>
          <a:chExt cx="0" cy="0"/>
        </a:xfrm>
      </p:grpSpPr>
      <p:pic>
        <p:nvPicPr>
          <p:cNvPr id="2" name="Bilde 6">
            <a:extLst>
              <a:ext uri="{FF2B5EF4-FFF2-40B4-BE49-F238E27FC236}">
                <a16:creationId xmlns:a16="http://schemas.microsoft.com/office/drawing/2014/main" id="{053A0EC7-2848-2215-BE7D-CB70F4CD0CA5}"/>
              </a:ext>
            </a:extLst>
          </p:cNvPr>
          <p:cNvPicPr>
            <a:picLocks noChangeAspect="1"/>
          </p:cNvPicPr>
          <p:nvPr/>
        </p:nvPicPr>
        <p:blipFill>
          <a:blip r:embed="rId2"/>
          <a:stretch>
            <a:fillRect/>
          </a:stretch>
        </p:blipFill>
        <p:spPr>
          <a:xfrm>
            <a:off x="0" y="0"/>
            <a:ext cx="9141293" cy="5143499"/>
          </a:xfrm>
          <a:prstGeom prst="rect">
            <a:avLst/>
          </a:prstGeom>
          <a:noFill/>
          <a:ln cap="flat">
            <a:noFill/>
          </a:ln>
        </p:spPr>
      </p:pic>
      <p:sp>
        <p:nvSpPr>
          <p:cNvPr id="3" name="Title 1">
            <a:extLst>
              <a:ext uri="{FF2B5EF4-FFF2-40B4-BE49-F238E27FC236}">
                <a16:creationId xmlns:a16="http://schemas.microsoft.com/office/drawing/2014/main" id="{CE2E769B-EDD0-E9D4-643C-C6E96D9B31B5}"/>
              </a:ext>
            </a:extLst>
          </p:cNvPr>
          <p:cNvSpPr txBox="1">
            <a:spLocks noGrp="1"/>
          </p:cNvSpPr>
          <p:nvPr>
            <p:ph type="title"/>
          </p:nvPr>
        </p:nvSpPr>
        <p:spPr>
          <a:xfrm>
            <a:off x="628650" y="1074703"/>
            <a:ext cx="5486400" cy="2149397"/>
          </a:xfrm>
        </p:spPr>
        <p:txBody>
          <a:bodyPr anchor="b"/>
          <a:lstStyle>
            <a:lvl1pPr>
              <a:defRPr sz="4000"/>
            </a:lvl1pPr>
          </a:lstStyle>
          <a:p>
            <a:pPr lvl="0"/>
            <a:r>
              <a:rPr lang="nb-NO"/>
              <a:t>Presentasjonsmal Halden kommune</a:t>
            </a:r>
            <a:endParaRPr lang="en-US"/>
          </a:p>
        </p:txBody>
      </p:sp>
      <p:sp>
        <p:nvSpPr>
          <p:cNvPr id="4" name="Date Placeholder 3">
            <a:extLst>
              <a:ext uri="{FF2B5EF4-FFF2-40B4-BE49-F238E27FC236}">
                <a16:creationId xmlns:a16="http://schemas.microsoft.com/office/drawing/2014/main" id="{EC4B0332-D5F5-8212-36E6-E20967F5D43A}"/>
              </a:ext>
            </a:extLst>
          </p:cNvPr>
          <p:cNvSpPr txBox="1">
            <a:spLocks noGrp="1"/>
          </p:cNvSpPr>
          <p:nvPr>
            <p:ph type="dt" sz="half" idx="7"/>
          </p:nvPr>
        </p:nvSpPr>
        <p:spPr/>
        <p:txBody>
          <a:bodyPr/>
          <a:lstStyle>
            <a:lvl1pPr>
              <a:defRPr/>
            </a:lvl1pPr>
          </a:lstStyle>
          <a:p>
            <a:pPr lvl="0"/>
            <a:fld id="{79532438-6B4F-4211-A1D4-596314E349B5}" type="datetime1">
              <a:rPr lang="nb-NO"/>
              <a:pPr lvl="0"/>
              <a:t>17.01.2024</a:t>
            </a:fld>
            <a:endParaRPr lang="nb-NO"/>
          </a:p>
        </p:txBody>
      </p:sp>
      <p:sp>
        <p:nvSpPr>
          <p:cNvPr id="5" name="Footer Placeholder 4">
            <a:extLst>
              <a:ext uri="{FF2B5EF4-FFF2-40B4-BE49-F238E27FC236}">
                <a16:creationId xmlns:a16="http://schemas.microsoft.com/office/drawing/2014/main" id="{45D29236-A94C-F086-9CDE-6A3D8C397B87}"/>
              </a:ext>
            </a:extLst>
          </p:cNvPr>
          <p:cNvSpPr txBox="1">
            <a:spLocks noGrp="1"/>
          </p:cNvSpPr>
          <p:nvPr>
            <p:ph type="ftr" sz="quarter" idx="9"/>
          </p:nvPr>
        </p:nvSpPr>
        <p:spPr/>
        <p:txBody>
          <a:bodyPr/>
          <a:lstStyle>
            <a:lvl1pPr>
              <a:defRPr/>
            </a:lvl1pPr>
          </a:lstStyle>
          <a:p>
            <a:pPr lvl="0"/>
            <a:r>
              <a:rPr lang="nb-NO"/>
              <a:t>Virksomhetsnavn/tjenestested</a:t>
            </a:r>
          </a:p>
        </p:txBody>
      </p:sp>
      <p:sp>
        <p:nvSpPr>
          <p:cNvPr id="6" name="Slide Number Placeholder 5">
            <a:extLst>
              <a:ext uri="{FF2B5EF4-FFF2-40B4-BE49-F238E27FC236}">
                <a16:creationId xmlns:a16="http://schemas.microsoft.com/office/drawing/2014/main" id="{5AB73569-1238-A28F-C418-262CD3542D3D}"/>
              </a:ext>
            </a:extLst>
          </p:cNvPr>
          <p:cNvSpPr txBox="1">
            <a:spLocks noGrp="1"/>
          </p:cNvSpPr>
          <p:nvPr>
            <p:ph type="sldNum" sz="quarter" idx="8"/>
          </p:nvPr>
        </p:nvSpPr>
        <p:spPr/>
        <p:txBody>
          <a:bodyPr/>
          <a:lstStyle>
            <a:lvl1pPr>
              <a:defRPr/>
            </a:lvl1pPr>
          </a:lstStyle>
          <a:p>
            <a:pPr lvl="0"/>
            <a:fld id="{372F8699-0746-4126-AA2A-DAE3780D1EB6}" type="slidenum">
              <a:t>‹#›</a:t>
            </a:fld>
            <a:endParaRPr lang="nb-NO"/>
          </a:p>
        </p:txBody>
      </p:sp>
    </p:spTree>
    <p:extLst>
      <p:ext uri="{BB962C8B-B14F-4D97-AF65-F5344CB8AC3E}">
        <p14:creationId xmlns:p14="http://schemas.microsoft.com/office/powerpoint/2010/main" val="3899414190"/>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orside - Historieblå">
    <p:spTree>
      <p:nvGrpSpPr>
        <p:cNvPr id="1" name=""/>
        <p:cNvGrpSpPr/>
        <p:nvPr/>
      </p:nvGrpSpPr>
      <p:grpSpPr>
        <a:xfrm>
          <a:off x="0" y="0"/>
          <a:ext cx="0" cy="0"/>
          <a:chOff x="0" y="0"/>
          <a:chExt cx="0" cy="0"/>
        </a:xfrm>
      </p:grpSpPr>
      <p:pic>
        <p:nvPicPr>
          <p:cNvPr id="7" name="Bilde 6" descr="Halden kommune_Designelement-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Title 1"/>
          <p:cNvSpPr>
            <a:spLocks noGrp="1"/>
          </p:cNvSpPr>
          <p:nvPr>
            <p:ph type="ctrTitle" hasCustomPrompt="1"/>
          </p:nvPr>
        </p:nvSpPr>
        <p:spPr>
          <a:xfrm>
            <a:off x="628650" y="1074700"/>
            <a:ext cx="5486400" cy="2149401"/>
          </a:xfrm>
        </p:spPr>
        <p:txBody>
          <a:bodyPr anchor="b">
            <a:normAutofit/>
          </a:bodyPr>
          <a:lstStyle>
            <a:lvl1pPr algn="l">
              <a:defRPr sz="4000" b="0"/>
            </a:lvl1pPr>
          </a:lstStyle>
          <a:p>
            <a:r>
              <a:rPr lang="nb-NO" err="1"/>
              <a:t>Presentasjonsmal</a:t>
            </a:r>
            <a:r>
              <a:rPr lang="nb-NO"/>
              <a:t> Halden kommune</a:t>
            </a:r>
            <a:endParaRPr lang="en-US"/>
          </a:p>
        </p:txBody>
      </p:sp>
      <p:sp>
        <p:nvSpPr>
          <p:cNvPr id="4" name="Date Placeholder 3"/>
          <p:cNvSpPr>
            <a:spLocks noGrp="1"/>
          </p:cNvSpPr>
          <p:nvPr>
            <p:ph type="dt" sz="half" idx="10"/>
          </p:nvPr>
        </p:nvSpPr>
        <p:spPr/>
        <p:txBody>
          <a:bodyPr/>
          <a:lstStyle/>
          <a:p>
            <a:fld id="{B996C2B4-A0D0-2A43-BCFA-59D373121536}" type="datetime1">
              <a:rPr lang="nb-NO" smtClean="0"/>
              <a:t>17.01.2024</a:t>
            </a:fld>
            <a:endParaRPr lang="nb-NO"/>
          </a:p>
        </p:txBody>
      </p:sp>
      <p:sp>
        <p:nvSpPr>
          <p:cNvPr id="5" name="Footer Placeholder 4"/>
          <p:cNvSpPr>
            <a:spLocks noGrp="1"/>
          </p:cNvSpPr>
          <p:nvPr>
            <p:ph type="ftr" sz="quarter" idx="11"/>
          </p:nvPr>
        </p:nvSpPr>
        <p:spPr/>
        <p:txBody>
          <a:bodyPr/>
          <a:lstStyle/>
          <a:p>
            <a:r>
              <a:rPr lang="nb-NO"/>
              <a:t>Virksomhetsnavn/tjenestested</a:t>
            </a:r>
          </a:p>
        </p:txBody>
      </p:sp>
      <p:sp>
        <p:nvSpPr>
          <p:cNvPr id="6" name="Slide Number Placeholder 5"/>
          <p:cNvSpPr>
            <a:spLocks noGrp="1"/>
          </p:cNvSpPr>
          <p:nvPr>
            <p:ph type="sldNum" sz="quarter" idx="12"/>
          </p:nvPr>
        </p:nvSpPr>
        <p:spPr/>
        <p:txBody>
          <a:bodyPr/>
          <a:lstStyle/>
          <a:p>
            <a:fld id="{82F6EF4E-CC60-E84A-867F-4AE5D9DB4F61}" type="slidenum">
              <a:rPr lang="nb-NO" smtClean="0"/>
              <a:t>‹#›</a:t>
            </a:fld>
            <a:endParaRPr lang="nb-NO"/>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orside - Iddegrønn">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6" y="0"/>
            <a:ext cx="9135879" cy="5143500"/>
          </a:xfrm>
          <a:prstGeom prst="rect">
            <a:avLst/>
          </a:prstGeom>
        </p:spPr>
      </p:pic>
      <p:sp>
        <p:nvSpPr>
          <p:cNvPr id="2" name="Title 1"/>
          <p:cNvSpPr>
            <a:spLocks noGrp="1"/>
          </p:cNvSpPr>
          <p:nvPr>
            <p:ph type="ctrTitle" hasCustomPrompt="1"/>
          </p:nvPr>
        </p:nvSpPr>
        <p:spPr>
          <a:xfrm>
            <a:off x="628650" y="1074700"/>
            <a:ext cx="5486400" cy="2149401"/>
          </a:xfrm>
        </p:spPr>
        <p:txBody>
          <a:bodyPr anchor="b">
            <a:normAutofit/>
          </a:bodyPr>
          <a:lstStyle>
            <a:lvl1pPr algn="l">
              <a:defRPr sz="4000"/>
            </a:lvl1pPr>
          </a:lstStyle>
          <a:p>
            <a:r>
              <a:rPr lang="nb-NO" err="1"/>
              <a:t>Presentasjonsmal</a:t>
            </a:r>
            <a:r>
              <a:rPr lang="nb-NO"/>
              <a:t> Halden kommune</a:t>
            </a:r>
            <a:endParaRPr lang="en-US"/>
          </a:p>
        </p:txBody>
      </p:sp>
      <p:sp>
        <p:nvSpPr>
          <p:cNvPr id="4" name="Date Placeholder 3"/>
          <p:cNvSpPr>
            <a:spLocks noGrp="1"/>
          </p:cNvSpPr>
          <p:nvPr>
            <p:ph type="dt" sz="half" idx="10"/>
          </p:nvPr>
        </p:nvSpPr>
        <p:spPr/>
        <p:txBody>
          <a:bodyPr/>
          <a:lstStyle/>
          <a:p>
            <a:fld id="{B996C2B4-A0D0-2A43-BCFA-59D373121536}" type="datetime1">
              <a:rPr lang="nb-NO" smtClean="0"/>
              <a:t>17.01.2024</a:t>
            </a:fld>
            <a:endParaRPr lang="nb-NO"/>
          </a:p>
        </p:txBody>
      </p:sp>
      <p:sp>
        <p:nvSpPr>
          <p:cNvPr id="5" name="Footer Placeholder 4"/>
          <p:cNvSpPr>
            <a:spLocks noGrp="1"/>
          </p:cNvSpPr>
          <p:nvPr>
            <p:ph type="ftr" sz="quarter" idx="11"/>
          </p:nvPr>
        </p:nvSpPr>
        <p:spPr/>
        <p:txBody>
          <a:bodyPr/>
          <a:lstStyle/>
          <a:p>
            <a:r>
              <a:rPr lang="nb-NO"/>
              <a:t>Virksomhetsnavn/tjenestested</a:t>
            </a:r>
          </a:p>
        </p:txBody>
      </p:sp>
      <p:sp>
        <p:nvSpPr>
          <p:cNvPr id="6" name="Slide Number Placeholder 5"/>
          <p:cNvSpPr>
            <a:spLocks noGrp="1"/>
          </p:cNvSpPr>
          <p:nvPr>
            <p:ph type="sldNum" sz="quarter" idx="12"/>
          </p:nvPr>
        </p:nvSpPr>
        <p:spPr/>
        <p:txBody>
          <a:bodyPr/>
          <a:lstStyle/>
          <a:p>
            <a:fld id="{82F6EF4E-CC60-E84A-867F-4AE5D9DB4F61}" type="slidenum">
              <a:rPr lang="nb-NO" smtClean="0"/>
              <a:t>‹#›</a:t>
            </a:fld>
            <a:endParaRPr lang="nb-NO"/>
          </a:p>
        </p:txBody>
      </p:sp>
    </p:spTree>
    <p:extLst>
      <p:ext uri="{BB962C8B-B14F-4D97-AF65-F5344CB8AC3E}">
        <p14:creationId xmlns:p14="http://schemas.microsoft.com/office/powerpoint/2010/main" val="20210379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Forside Fredrikstengrå">
    <p:spTree>
      <p:nvGrpSpPr>
        <p:cNvPr id="1" name=""/>
        <p:cNvGrpSpPr/>
        <p:nvPr/>
      </p:nvGrpSpPr>
      <p:grpSpPr>
        <a:xfrm>
          <a:off x="0" y="0"/>
          <a:ext cx="0" cy="0"/>
          <a:chOff x="0" y="0"/>
          <a:chExt cx="0" cy="0"/>
        </a:xfrm>
      </p:grpSpPr>
      <p:pic>
        <p:nvPicPr>
          <p:cNvPr id="2" name="Bilde 6">
            <a:extLst>
              <a:ext uri="{FF2B5EF4-FFF2-40B4-BE49-F238E27FC236}">
                <a16:creationId xmlns:a16="http://schemas.microsoft.com/office/drawing/2014/main" id="{F9141F08-B0BD-E90D-8B8B-A605806F12BD}"/>
              </a:ext>
            </a:extLst>
          </p:cNvPr>
          <p:cNvPicPr>
            <a:picLocks noChangeAspect="1"/>
          </p:cNvPicPr>
          <p:nvPr/>
        </p:nvPicPr>
        <p:blipFill>
          <a:blip r:embed="rId2"/>
          <a:stretch>
            <a:fillRect/>
          </a:stretch>
        </p:blipFill>
        <p:spPr>
          <a:xfrm>
            <a:off x="2706" y="0"/>
            <a:ext cx="9135880" cy="5143499"/>
          </a:xfrm>
          <a:prstGeom prst="rect">
            <a:avLst/>
          </a:prstGeom>
          <a:noFill/>
          <a:ln cap="flat">
            <a:noFill/>
          </a:ln>
        </p:spPr>
      </p:pic>
      <p:sp>
        <p:nvSpPr>
          <p:cNvPr id="3" name="Title 1">
            <a:extLst>
              <a:ext uri="{FF2B5EF4-FFF2-40B4-BE49-F238E27FC236}">
                <a16:creationId xmlns:a16="http://schemas.microsoft.com/office/drawing/2014/main" id="{ABF8DCB3-3A6C-5BAA-92F2-1139944F8BA3}"/>
              </a:ext>
            </a:extLst>
          </p:cNvPr>
          <p:cNvSpPr txBox="1">
            <a:spLocks noGrp="1"/>
          </p:cNvSpPr>
          <p:nvPr>
            <p:ph type="title"/>
          </p:nvPr>
        </p:nvSpPr>
        <p:spPr>
          <a:xfrm>
            <a:off x="628650" y="1074703"/>
            <a:ext cx="5486400" cy="2149397"/>
          </a:xfrm>
        </p:spPr>
        <p:txBody>
          <a:bodyPr anchor="b"/>
          <a:lstStyle>
            <a:lvl1pPr>
              <a:defRPr sz="4000"/>
            </a:lvl1pPr>
          </a:lstStyle>
          <a:p>
            <a:pPr lvl="0"/>
            <a:r>
              <a:rPr lang="nb-NO"/>
              <a:t>Presentasjonsmal Halden kommune</a:t>
            </a:r>
            <a:endParaRPr lang="en-US"/>
          </a:p>
        </p:txBody>
      </p:sp>
      <p:sp>
        <p:nvSpPr>
          <p:cNvPr id="4" name="Date Placeholder 3">
            <a:extLst>
              <a:ext uri="{FF2B5EF4-FFF2-40B4-BE49-F238E27FC236}">
                <a16:creationId xmlns:a16="http://schemas.microsoft.com/office/drawing/2014/main" id="{BEBA72E0-94C7-4D80-858D-63C05EA5E9D7}"/>
              </a:ext>
            </a:extLst>
          </p:cNvPr>
          <p:cNvSpPr txBox="1">
            <a:spLocks noGrp="1"/>
          </p:cNvSpPr>
          <p:nvPr>
            <p:ph type="dt" sz="half" idx="7"/>
          </p:nvPr>
        </p:nvSpPr>
        <p:spPr/>
        <p:txBody>
          <a:bodyPr/>
          <a:lstStyle>
            <a:lvl1pPr>
              <a:defRPr/>
            </a:lvl1pPr>
          </a:lstStyle>
          <a:p>
            <a:pPr lvl="0"/>
            <a:fld id="{7311AD0E-2569-4986-BFFB-6EC3B5C0D15B}" type="datetime1">
              <a:rPr lang="nb-NO"/>
              <a:pPr lvl="0"/>
              <a:t>17.01.2024</a:t>
            </a:fld>
            <a:endParaRPr lang="nb-NO"/>
          </a:p>
        </p:txBody>
      </p:sp>
      <p:sp>
        <p:nvSpPr>
          <p:cNvPr id="5" name="Footer Placeholder 4">
            <a:extLst>
              <a:ext uri="{FF2B5EF4-FFF2-40B4-BE49-F238E27FC236}">
                <a16:creationId xmlns:a16="http://schemas.microsoft.com/office/drawing/2014/main" id="{37EAAAD6-A395-1268-7189-4018652E9841}"/>
              </a:ext>
            </a:extLst>
          </p:cNvPr>
          <p:cNvSpPr txBox="1">
            <a:spLocks noGrp="1"/>
          </p:cNvSpPr>
          <p:nvPr>
            <p:ph type="ftr" sz="quarter" idx="9"/>
          </p:nvPr>
        </p:nvSpPr>
        <p:spPr/>
        <p:txBody>
          <a:bodyPr/>
          <a:lstStyle>
            <a:lvl1pPr>
              <a:defRPr/>
            </a:lvl1pPr>
          </a:lstStyle>
          <a:p>
            <a:pPr lvl="0"/>
            <a:r>
              <a:rPr lang="nb-NO"/>
              <a:t>Virksomhetsnavn/tjenestested</a:t>
            </a:r>
          </a:p>
        </p:txBody>
      </p:sp>
      <p:sp>
        <p:nvSpPr>
          <p:cNvPr id="6" name="Slide Number Placeholder 5">
            <a:extLst>
              <a:ext uri="{FF2B5EF4-FFF2-40B4-BE49-F238E27FC236}">
                <a16:creationId xmlns:a16="http://schemas.microsoft.com/office/drawing/2014/main" id="{AF731311-0B6D-07F8-2CB9-EB493532B016}"/>
              </a:ext>
            </a:extLst>
          </p:cNvPr>
          <p:cNvSpPr txBox="1">
            <a:spLocks noGrp="1"/>
          </p:cNvSpPr>
          <p:nvPr>
            <p:ph type="sldNum" sz="quarter" idx="8"/>
          </p:nvPr>
        </p:nvSpPr>
        <p:spPr/>
        <p:txBody>
          <a:bodyPr/>
          <a:lstStyle>
            <a:lvl1pPr>
              <a:defRPr/>
            </a:lvl1pPr>
          </a:lstStyle>
          <a:p>
            <a:pPr lvl="0"/>
            <a:fld id="{063E8323-C6CD-409E-AFC2-302E6849B926}" type="slidenum">
              <a:t>‹#›</a:t>
            </a:fld>
            <a:endParaRPr lang="nb-NO"/>
          </a:p>
        </p:txBody>
      </p:sp>
    </p:spTree>
    <p:extLst>
      <p:ext uri="{BB962C8B-B14F-4D97-AF65-F5344CB8AC3E}">
        <p14:creationId xmlns:p14="http://schemas.microsoft.com/office/powerpoint/2010/main" val="33387509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orside - Korngul">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6" y="0"/>
            <a:ext cx="9135879" cy="5143500"/>
          </a:xfrm>
          <a:prstGeom prst="rect">
            <a:avLst/>
          </a:prstGeom>
        </p:spPr>
      </p:pic>
      <p:sp>
        <p:nvSpPr>
          <p:cNvPr id="2" name="Title 1"/>
          <p:cNvSpPr>
            <a:spLocks noGrp="1"/>
          </p:cNvSpPr>
          <p:nvPr>
            <p:ph type="ctrTitle" hasCustomPrompt="1"/>
          </p:nvPr>
        </p:nvSpPr>
        <p:spPr>
          <a:xfrm>
            <a:off x="628650" y="1074700"/>
            <a:ext cx="5486400" cy="2149401"/>
          </a:xfrm>
        </p:spPr>
        <p:txBody>
          <a:bodyPr anchor="b">
            <a:normAutofit/>
          </a:bodyPr>
          <a:lstStyle>
            <a:lvl1pPr algn="l">
              <a:defRPr sz="4000"/>
            </a:lvl1pPr>
          </a:lstStyle>
          <a:p>
            <a:r>
              <a:rPr lang="nb-NO" err="1"/>
              <a:t>Presentasjonsmal</a:t>
            </a:r>
            <a:r>
              <a:rPr lang="nb-NO"/>
              <a:t> Halden kommune</a:t>
            </a:r>
            <a:endParaRPr lang="en-US"/>
          </a:p>
        </p:txBody>
      </p:sp>
      <p:sp>
        <p:nvSpPr>
          <p:cNvPr id="4" name="Date Placeholder 3"/>
          <p:cNvSpPr>
            <a:spLocks noGrp="1"/>
          </p:cNvSpPr>
          <p:nvPr>
            <p:ph type="dt" sz="half" idx="10"/>
          </p:nvPr>
        </p:nvSpPr>
        <p:spPr/>
        <p:txBody>
          <a:bodyPr/>
          <a:lstStyle/>
          <a:p>
            <a:fld id="{B996C2B4-A0D0-2A43-BCFA-59D373121536}" type="datetime1">
              <a:rPr lang="nb-NO" smtClean="0"/>
              <a:t>17.01.2024</a:t>
            </a:fld>
            <a:endParaRPr lang="nb-NO"/>
          </a:p>
        </p:txBody>
      </p:sp>
      <p:sp>
        <p:nvSpPr>
          <p:cNvPr id="5" name="Footer Placeholder 4"/>
          <p:cNvSpPr>
            <a:spLocks noGrp="1"/>
          </p:cNvSpPr>
          <p:nvPr>
            <p:ph type="ftr" sz="quarter" idx="11"/>
          </p:nvPr>
        </p:nvSpPr>
        <p:spPr/>
        <p:txBody>
          <a:bodyPr/>
          <a:lstStyle/>
          <a:p>
            <a:r>
              <a:rPr lang="nb-NO"/>
              <a:t>Virksomhetsnavn/tjenestested</a:t>
            </a:r>
          </a:p>
        </p:txBody>
      </p:sp>
      <p:sp>
        <p:nvSpPr>
          <p:cNvPr id="6" name="Slide Number Placeholder 5"/>
          <p:cNvSpPr>
            <a:spLocks noGrp="1"/>
          </p:cNvSpPr>
          <p:nvPr>
            <p:ph type="sldNum" sz="quarter" idx="12"/>
          </p:nvPr>
        </p:nvSpPr>
        <p:spPr/>
        <p:txBody>
          <a:bodyPr/>
          <a:lstStyle/>
          <a:p>
            <a:fld id="{82F6EF4E-CC60-E84A-867F-4AE5D9DB4F61}" type="slidenum">
              <a:rPr lang="nb-NO" smtClean="0"/>
              <a:t>‹#›</a:t>
            </a:fld>
            <a:endParaRPr lang="nb-NO"/>
          </a:p>
        </p:txBody>
      </p:sp>
    </p:spTree>
    <p:extLst>
      <p:ext uri="{BB962C8B-B14F-4D97-AF65-F5344CB8AC3E}">
        <p14:creationId xmlns:p14="http://schemas.microsoft.com/office/powerpoint/2010/main" val="20210379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orside - Fremtidsrød">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499"/>
          </a:xfrm>
          <a:prstGeom prst="rect">
            <a:avLst/>
          </a:prstGeom>
        </p:spPr>
      </p:pic>
      <p:sp>
        <p:nvSpPr>
          <p:cNvPr id="2" name="Title 1"/>
          <p:cNvSpPr>
            <a:spLocks noGrp="1"/>
          </p:cNvSpPr>
          <p:nvPr>
            <p:ph type="ctrTitle" hasCustomPrompt="1"/>
          </p:nvPr>
        </p:nvSpPr>
        <p:spPr>
          <a:xfrm>
            <a:off x="628650" y="1074700"/>
            <a:ext cx="5486400" cy="2149401"/>
          </a:xfrm>
        </p:spPr>
        <p:txBody>
          <a:bodyPr anchor="b">
            <a:normAutofit/>
          </a:bodyPr>
          <a:lstStyle>
            <a:lvl1pPr algn="l">
              <a:defRPr sz="4000"/>
            </a:lvl1pPr>
          </a:lstStyle>
          <a:p>
            <a:r>
              <a:rPr lang="nb-NO" err="1"/>
              <a:t>Presentasjonsmal</a:t>
            </a:r>
            <a:r>
              <a:rPr lang="nb-NO"/>
              <a:t> Halden kommune</a:t>
            </a:r>
            <a:endParaRPr lang="en-US"/>
          </a:p>
        </p:txBody>
      </p:sp>
      <p:sp>
        <p:nvSpPr>
          <p:cNvPr id="4" name="Date Placeholder 3"/>
          <p:cNvSpPr>
            <a:spLocks noGrp="1"/>
          </p:cNvSpPr>
          <p:nvPr>
            <p:ph type="dt" sz="half" idx="10"/>
          </p:nvPr>
        </p:nvSpPr>
        <p:spPr/>
        <p:txBody>
          <a:bodyPr/>
          <a:lstStyle/>
          <a:p>
            <a:fld id="{B996C2B4-A0D0-2A43-BCFA-59D373121536}" type="datetime1">
              <a:rPr lang="nb-NO" smtClean="0"/>
              <a:t>17.01.2024</a:t>
            </a:fld>
            <a:endParaRPr lang="nb-NO"/>
          </a:p>
        </p:txBody>
      </p:sp>
      <p:sp>
        <p:nvSpPr>
          <p:cNvPr id="5" name="Footer Placeholder 4"/>
          <p:cNvSpPr>
            <a:spLocks noGrp="1"/>
          </p:cNvSpPr>
          <p:nvPr>
            <p:ph type="ftr" sz="quarter" idx="11"/>
          </p:nvPr>
        </p:nvSpPr>
        <p:spPr/>
        <p:txBody>
          <a:bodyPr/>
          <a:lstStyle/>
          <a:p>
            <a:r>
              <a:rPr lang="nb-NO"/>
              <a:t>Virksomhetsnavn/tjenestested</a:t>
            </a:r>
          </a:p>
        </p:txBody>
      </p:sp>
      <p:sp>
        <p:nvSpPr>
          <p:cNvPr id="6" name="Slide Number Placeholder 5"/>
          <p:cNvSpPr>
            <a:spLocks noGrp="1"/>
          </p:cNvSpPr>
          <p:nvPr>
            <p:ph type="sldNum" sz="quarter" idx="12"/>
          </p:nvPr>
        </p:nvSpPr>
        <p:spPr/>
        <p:txBody>
          <a:bodyPr/>
          <a:lstStyle/>
          <a:p>
            <a:fld id="{82F6EF4E-CC60-E84A-867F-4AE5D9DB4F61}" type="slidenum">
              <a:rPr lang="nb-NO" smtClean="0"/>
              <a:t>‹#›</a:t>
            </a:fld>
            <a:endParaRPr lang="nb-NO"/>
          </a:p>
        </p:txBody>
      </p:sp>
    </p:spTree>
    <p:extLst>
      <p:ext uri="{BB962C8B-B14F-4D97-AF65-F5344CB8AC3E}">
        <p14:creationId xmlns:p14="http://schemas.microsoft.com/office/powerpoint/2010/main" val="20210379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orside - Fredrikstengrå">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7" y="0"/>
            <a:ext cx="9135877" cy="5143499"/>
          </a:xfrm>
          <a:prstGeom prst="rect">
            <a:avLst/>
          </a:prstGeom>
        </p:spPr>
      </p:pic>
      <p:sp>
        <p:nvSpPr>
          <p:cNvPr id="2" name="Title 1"/>
          <p:cNvSpPr>
            <a:spLocks noGrp="1"/>
          </p:cNvSpPr>
          <p:nvPr>
            <p:ph type="ctrTitle" hasCustomPrompt="1"/>
          </p:nvPr>
        </p:nvSpPr>
        <p:spPr>
          <a:xfrm>
            <a:off x="628650" y="1074700"/>
            <a:ext cx="5486400" cy="2149401"/>
          </a:xfrm>
        </p:spPr>
        <p:txBody>
          <a:bodyPr anchor="b">
            <a:normAutofit/>
          </a:bodyPr>
          <a:lstStyle>
            <a:lvl1pPr algn="l">
              <a:defRPr sz="4000"/>
            </a:lvl1pPr>
          </a:lstStyle>
          <a:p>
            <a:r>
              <a:rPr lang="nb-NO" err="1"/>
              <a:t>Presentasjonsmal</a:t>
            </a:r>
            <a:r>
              <a:rPr lang="nb-NO"/>
              <a:t> Halden kommune</a:t>
            </a:r>
            <a:endParaRPr lang="en-US"/>
          </a:p>
        </p:txBody>
      </p:sp>
      <p:sp>
        <p:nvSpPr>
          <p:cNvPr id="4" name="Date Placeholder 3"/>
          <p:cNvSpPr>
            <a:spLocks noGrp="1"/>
          </p:cNvSpPr>
          <p:nvPr>
            <p:ph type="dt" sz="half" idx="10"/>
          </p:nvPr>
        </p:nvSpPr>
        <p:spPr/>
        <p:txBody>
          <a:bodyPr/>
          <a:lstStyle/>
          <a:p>
            <a:fld id="{B996C2B4-A0D0-2A43-BCFA-59D373121536}" type="datetime1">
              <a:rPr lang="nb-NO" smtClean="0"/>
              <a:t>17.01.2024</a:t>
            </a:fld>
            <a:endParaRPr lang="nb-NO"/>
          </a:p>
        </p:txBody>
      </p:sp>
      <p:sp>
        <p:nvSpPr>
          <p:cNvPr id="5" name="Footer Placeholder 4"/>
          <p:cNvSpPr>
            <a:spLocks noGrp="1"/>
          </p:cNvSpPr>
          <p:nvPr>
            <p:ph type="ftr" sz="quarter" idx="11"/>
          </p:nvPr>
        </p:nvSpPr>
        <p:spPr/>
        <p:txBody>
          <a:bodyPr/>
          <a:lstStyle/>
          <a:p>
            <a:r>
              <a:rPr lang="nb-NO"/>
              <a:t>Virksomhetsnavn/tjenestested</a:t>
            </a:r>
          </a:p>
        </p:txBody>
      </p:sp>
      <p:sp>
        <p:nvSpPr>
          <p:cNvPr id="6" name="Slide Number Placeholder 5"/>
          <p:cNvSpPr>
            <a:spLocks noGrp="1"/>
          </p:cNvSpPr>
          <p:nvPr>
            <p:ph type="sldNum" sz="quarter" idx="12"/>
          </p:nvPr>
        </p:nvSpPr>
        <p:spPr/>
        <p:txBody>
          <a:bodyPr/>
          <a:lstStyle/>
          <a:p>
            <a:fld id="{82F6EF4E-CC60-E84A-867F-4AE5D9DB4F61}" type="slidenum">
              <a:rPr lang="nb-NO" smtClean="0"/>
              <a:t>‹#›</a:t>
            </a:fld>
            <a:endParaRPr lang="nb-NO"/>
          </a:p>
        </p:txBody>
      </p:sp>
    </p:spTree>
    <p:extLst>
      <p:ext uri="{BB962C8B-B14F-4D97-AF65-F5344CB8AC3E}">
        <p14:creationId xmlns:p14="http://schemas.microsoft.com/office/powerpoint/2010/main" val="18201369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7" y="40"/>
            <a:ext cx="9138586" cy="5143229"/>
          </a:xfrm>
          <a:prstGeom prst="rect">
            <a:avLst/>
          </a:prstGeom>
        </p:spPr>
      </p:pic>
      <p:sp>
        <p:nvSpPr>
          <p:cNvPr id="2" name="Title 1"/>
          <p:cNvSpPr>
            <a:spLocks noGrp="1"/>
          </p:cNvSpPr>
          <p:nvPr>
            <p:ph type="title"/>
          </p:nvPr>
        </p:nvSpPr>
        <p:spPr/>
        <p:txBody>
          <a:bodyPr/>
          <a:lstStyle/>
          <a:p>
            <a:r>
              <a:rPr lang="nb-NO"/>
              <a:t>Klikk for å redigere tittelstil</a:t>
            </a:r>
            <a:endParaRPr lang="en-US"/>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2BBBF540-D1AF-1244-8DF5-5034E32D8838}" type="datetime1">
              <a:rPr lang="nb-NO" smtClean="0"/>
              <a:t>17.01.2024</a:t>
            </a:fld>
            <a:endParaRPr lang="nb-NO"/>
          </a:p>
        </p:txBody>
      </p:sp>
      <p:sp>
        <p:nvSpPr>
          <p:cNvPr id="5" name="Footer Placeholder 4"/>
          <p:cNvSpPr>
            <a:spLocks noGrp="1"/>
          </p:cNvSpPr>
          <p:nvPr>
            <p:ph type="ftr" sz="quarter" idx="11"/>
          </p:nvPr>
        </p:nvSpPr>
        <p:spPr/>
        <p:txBody>
          <a:bodyPr/>
          <a:lstStyle/>
          <a:p>
            <a:r>
              <a:rPr lang="nb-NO"/>
              <a:t>Virksomhetsnavn/tjenestested</a:t>
            </a:r>
          </a:p>
        </p:txBody>
      </p:sp>
      <p:sp>
        <p:nvSpPr>
          <p:cNvPr id="6" name="Slide Number Placeholder 5"/>
          <p:cNvSpPr>
            <a:spLocks noGrp="1"/>
          </p:cNvSpPr>
          <p:nvPr>
            <p:ph type="sldNum" sz="quarter" idx="12"/>
          </p:nvPr>
        </p:nvSpPr>
        <p:spPr/>
        <p:txBody>
          <a:bodyPr/>
          <a:lstStyle/>
          <a:p>
            <a:fld id="{82F6EF4E-CC60-E84A-867F-4AE5D9DB4F61}" type="slidenum">
              <a:rPr lang="nb-NO" smtClean="0"/>
              <a:t>‹#›</a:t>
            </a:fld>
            <a:endParaRPr lang="nb-NO"/>
          </a:p>
        </p:txBody>
      </p:sp>
    </p:spTree>
    <p:extLst>
      <p:ext uri="{BB962C8B-B14F-4D97-AF65-F5344CB8AC3E}">
        <p14:creationId xmlns:p14="http://schemas.microsoft.com/office/powerpoint/2010/main" val="10940389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tel og innhold - Historieblå">
    <p:spTree>
      <p:nvGrpSpPr>
        <p:cNvPr id="1" name=""/>
        <p:cNvGrpSpPr/>
        <p:nvPr/>
      </p:nvGrpSpPr>
      <p:grpSpPr>
        <a:xfrm>
          <a:off x="0" y="0"/>
          <a:ext cx="0" cy="0"/>
          <a:chOff x="0" y="0"/>
          <a:chExt cx="0" cy="0"/>
        </a:xfrm>
      </p:grpSpPr>
      <p:pic>
        <p:nvPicPr>
          <p:cNvPr id="7" name="Bilde 6" descr="Halden kommune_Designelement-0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310"/>
          </a:xfrm>
          <a:prstGeom prst="rect">
            <a:avLst/>
          </a:prstGeom>
        </p:spPr>
      </p:pic>
      <p:sp>
        <p:nvSpPr>
          <p:cNvPr id="2" name="Title 1"/>
          <p:cNvSpPr>
            <a:spLocks noGrp="1"/>
          </p:cNvSpPr>
          <p:nvPr>
            <p:ph type="title"/>
          </p:nvPr>
        </p:nvSpPr>
        <p:spPr/>
        <p:txBody>
          <a:bodyPr/>
          <a:lstStyle/>
          <a:p>
            <a:r>
              <a:rPr lang="nb-NO"/>
              <a:t>Klikk for å redigere tittelstil</a:t>
            </a:r>
            <a:endParaRPr lang="en-US"/>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2BBBF540-D1AF-1244-8DF5-5034E32D8838}" type="datetime1">
              <a:rPr lang="nb-NO" smtClean="0"/>
              <a:t>17.01.2024</a:t>
            </a:fld>
            <a:endParaRPr lang="nb-NO"/>
          </a:p>
        </p:txBody>
      </p:sp>
      <p:sp>
        <p:nvSpPr>
          <p:cNvPr id="5" name="Footer Placeholder 4"/>
          <p:cNvSpPr>
            <a:spLocks noGrp="1"/>
          </p:cNvSpPr>
          <p:nvPr>
            <p:ph type="ftr" sz="quarter" idx="11"/>
          </p:nvPr>
        </p:nvSpPr>
        <p:spPr/>
        <p:txBody>
          <a:bodyPr/>
          <a:lstStyle/>
          <a:p>
            <a:r>
              <a:rPr lang="nb-NO"/>
              <a:t>Virksomhetsnavn/tjenestested</a:t>
            </a:r>
          </a:p>
        </p:txBody>
      </p:sp>
      <p:sp>
        <p:nvSpPr>
          <p:cNvPr id="6" name="Slide Number Placeholder 5"/>
          <p:cNvSpPr>
            <a:spLocks noGrp="1"/>
          </p:cNvSpPr>
          <p:nvPr>
            <p:ph type="sldNum" sz="quarter" idx="12"/>
          </p:nvPr>
        </p:nvSpPr>
        <p:spPr/>
        <p:txBody>
          <a:bodyPr/>
          <a:lstStyle/>
          <a:p>
            <a:fld id="{82F6EF4E-CC60-E84A-867F-4AE5D9DB4F61}" type="slidenum">
              <a:rPr lang="nb-NO" smtClean="0"/>
              <a:t>‹#›</a:t>
            </a:fld>
            <a:endParaRPr lang="nb-NO"/>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tel og innhold - Iddegrønn">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7" y="0"/>
            <a:ext cx="9138586" cy="5143310"/>
          </a:xfrm>
          <a:prstGeom prst="rect">
            <a:avLst/>
          </a:prstGeom>
        </p:spPr>
      </p:pic>
      <p:sp>
        <p:nvSpPr>
          <p:cNvPr id="2" name="Title 1"/>
          <p:cNvSpPr>
            <a:spLocks noGrp="1"/>
          </p:cNvSpPr>
          <p:nvPr>
            <p:ph type="title"/>
          </p:nvPr>
        </p:nvSpPr>
        <p:spPr/>
        <p:txBody>
          <a:bodyPr/>
          <a:lstStyle/>
          <a:p>
            <a:r>
              <a:rPr lang="nb-NO"/>
              <a:t>Klikk for å redigere tittelstil</a:t>
            </a:r>
            <a:endParaRPr lang="en-US"/>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2BBBF540-D1AF-1244-8DF5-5034E32D8838}" type="datetime1">
              <a:rPr lang="nb-NO" smtClean="0"/>
              <a:t>17.01.2024</a:t>
            </a:fld>
            <a:endParaRPr lang="nb-NO"/>
          </a:p>
        </p:txBody>
      </p:sp>
      <p:sp>
        <p:nvSpPr>
          <p:cNvPr id="5" name="Footer Placeholder 4"/>
          <p:cNvSpPr>
            <a:spLocks noGrp="1"/>
          </p:cNvSpPr>
          <p:nvPr>
            <p:ph type="ftr" sz="quarter" idx="11"/>
          </p:nvPr>
        </p:nvSpPr>
        <p:spPr/>
        <p:txBody>
          <a:bodyPr/>
          <a:lstStyle/>
          <a:p>
            <a:r>
              <a:rPr lang="nb-NO"/>
              <a:t>Virksomhetsnavn/tjenestested</a:t>
            </a:r>
          </a:p>
        </p:txBody>
      </p:sp>
      <p:sp>
        <p:nvSpPr>
          <p:cNvPr id="6" name="Slide Number Placeholder 5"/>
          <p:cNvSpPr>
            <a:spLocks noGrp="1"/>
          </p:cNvSpPr>
          <p:nvPr>
            <p:ph type="sldNum" sz="quarter" idx="12"/>
          </p:nvPr>
        </p:nvSpPr>
        <p:spPr/>
        <p:txBody>
          <a:bodyPr/>
          <a:lstStyle/>
          <a:p>
            <a:fld id="{82F6EF4E-CC60-E84A-867F-4AE5D9DB4F61}" type="slidenum">
              <a:rPr lang="nb-NO" smtClean="0"/>
              <a:t>‹#›</a:t>
            </a:fld>
            <a:endParaRPr lang="nb-NO"/>
          </a:p>
        </p:txBody>
      </p:sp>
    </p:spTree>
    <p:extLst>
      <p:ext uri="{BB962C8B-B14F-4D97-AF65-F5344CB8AC3E}">
        <p14:creationId xmlns:p14="http://schemas.microsoft.com/office/powerpoint/2010/main" val="9536714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tel og innhold - Korngul">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7" y="0"/>
            <a:ext cx="9138586" cy="5143310"/>
          </a:xfrm>
          <a:prstGeom prst="rect">
            <a:avLst/>
          </a:prstGeom>
        </p:spPr>
      </p:pic>
      <p:sp>
        <p:nvSpPr>
          <p:cNvPr id="2" name="Title 1"/>
          <p:cNvSpPr>
            <a:spLocks noGrp="1"/>
          </p:cNvSpPr>
          <p:nvPr>
            <p:ph type="title"/>
          </p:nvPr>
        </p:nvSpPr>
        <p:spPr/>
        <p:txBody>
          <a:bodyPr/>
          <a:lstStyle/>
          <a:p>
            <a:r>
              <a:rPr lang="nb-NO"/>
              <a:t>Klikk for å redigere tittelstil</a:t>
            </a:r>
            <a:endParaRPr lang="en-US"/>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2BBBF540-D1AF-1244-8DF5-5034E32D8838}" type="datetime1">
              <a:rPr lang="nb-NO" smtClean="0"/>
              <a:t>17.01.2024</a:t>
            </a:fld>
            <a:endParaRPr lang="nb-NO"/>
          </a:p>
        </p:txBody>
      </p:sp>
      <p:sp>
        <p:nvSpPr>
          <p:cNvPr id="5" name="Footer Placeholder 4"/>
          <p:cNvSpPr>
            <a:spLocks noGrp="1"/>
          </p:cNvSpPr>
          <p:nvPr>
            <p:ph type="ftr" sz="quarter" idx="11"/>
          </p:nvPr>
        </p:nvSpPr>
        <p:spPr/>
        <p:txBody>
          <a:bodyPr/>
          <a:lstStyle/>
          <a:p>
            <a:r>
              <a:rPr lang="nb-NO"/>
              <a:t>Virksomhetsnavn/tjenestested</a:t>
            </a:r>
          </a:p>
        </p:txBody>
      </p:sp>
      <p:sp>
        <p:nvSpPr>
          <p:cNvPr id="6" name="Slide Number Placeholder 5"/>
          <p:cNvSpPr>
            <a:spLocks noGrp="1"/>
          </p:cNvSpPr>
          <p:nvPr>
            <p:ph type="sldNum" sz="quarter" idx="12"/>
          </p:nvPr>
        </p:nvSpPr>
        <p:spPr/>
        <p:txBody>
          <a:bodyPr/>
          <a:lstStyle/>
          <a:p>
            <a:fld id="{82F6EF4E-CC60-E84A-867F-4AE5D9DB4F61}" type="slidenum">
              <a:rPr lang="nb-NO" smtClean="0"/>
              <a:t>‹#›</a:t>
            </a:fld>
            <a:endParaRPr lang="nb-NO"/>
          </a:p>
        </p:txBody>
      </p:sp>
    </p:spTree>
    <p:extLst>
      <p:ext uri="{BB962C8B-B14F-4D97-AF65-F5344CB8AC3E}">
        <p14:creationId xmlns:p14="http://schemas.microsoft.com/office/powerpoint/2010/main" val="9536714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tel og innhold - Fremtidsrød">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309"/>
          </a:xfrm>
          <a:prstGeom prst="rect">
            <a:avLst/>
          </a:prstGeom>
        </p:spPr>
      </p:pic>
      <p:sp>
        <p:nvSpPr>
          <p:cNvPr id="2" name="Title 1"/>
          <p:cNvSpPr>
            <a:spLocks noGrp="1"/>
          </p:cNvSpPr>
          <p:nvPr>
            <p:ph type="title"/>
          </p:nvPr>
        </p:nvSpPr>
        <p:spPr/>
        <p:txBody>
          <a:bodyPr/>
          <a:lstStyle/>
          <a:p>
            <a:r>
              <a:rPr lang="nb-NO"/>
              <a:t>Klikk for å redigere tittelstil</a:t>
            </a:r>
            <a:endParaRPr lang="en-US"/>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2BBBF540-D1AF-1244-8DF5-5034E32D8838}" type="datetime1">
              <a:rPr lang="nb-NO" smtClean="0"/>
              <a:t>17.01.2024</a:t>
            </a:fld>
            <a:endParaRPr lang="nb-NO"/>
          </a:p>
        </p:txBody>
      </p:sp>
      <p:sp>
        <p:nvSpPr>
          <p:cNvPr id="5" name="Footer Placeholder 4"/>
          <p:cNvSpPr>
            <a:spLocks noGrp="1"/>
          </p:cNvSpPr>
          <p:nvPr>
            <p:ph type="ftr" sz="quarter" idx="11"/>
          </p:nvPr>
        </p:nvSpPr>
        <p:spPr/>
        <p:txBody>
          <a:bodyPr/>
          <a:lstStyle/>
          <a:p>
            <a:r>
              <a:rPr lang="nb-NO"/>
              <a:t>Virksomhetsnavn/tjenestested</a:t>
            </a:r>
          </a:p>
        </p:txBody>
      </p:sp>
      <p:sp>
        <p:nvSpPr>
          <p:cNvPr id="6" name="Slide Number Placeholder 5"/>
          <p:cNvSpPr>
            <a:spLocks noGrp="1"/>
          </p:cNvSpPr>
          <p:nvPr>
            <p:ph type="sldNum" sz="quarter" idx="12"/>
          </p:nvPr>
        </p:nvSpPr>
        <p:spPr/>
        <p:txBody>
          <a:bodyPr/>
          <a:lstStyle/>
          <a:p>
            <a:fld id="{82F6EF4E-CC60-E84A-867F-4AE5D9DB4F61}" type="slidenum">
              <a:rPr lang="nb-NO" smtClean="0"/>
              <a:t>‹#›</a:t>
            </a:fld>
            <a:endParaRPr lang="nb-NO"/>
          </a:p>
        </p:txBody>
      </p:sp>
    </p:spTree>
    <p:extLst>
      <p:ext uri="{BB962C8B-B14F-4D97-AF65-F5344CB8AC3E}">
        <p14:creationId xmlns:p14="http://schemas.microsoft.com/office/powerpoint/2010/main" val="9536714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tel og innhold - Fredrikstengrå">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7" y="0"/>
            <a:ext cx="9138586" cy="5143310"/>
          </a:xfrm>
          <a:prstGeom prst="rect">
            <a:avLst/>
          </a:prstGeom>
        </p:spPr>
      </p:pic>
      <p:sp>
        <p:nvSpPr>
          <p:cNvPr id="2" name="Title 1"/>
          <p:cNvSpPr>
            <a:spLocks noGrp="1"/>
          </p:cNvSpPr>
          <p:nvPr>
            <p:ph type="title"/>
          </p:nvPr>
        </p:nvSpPr>
        <p:spPr/>
        <p:txBody>
          <a:bodyPr/>
          <a:lstStyle/>
          <a:p>
            <a:r>
              <a:rPr lang="nb-NO"/>
              <a:t>Klikk for å redigere tittelstil</a:t>
            </a:r>
            <a:endParaRPr lang="en-US"/>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2BBBF540-D1AF-1244-8DF5-5034E32D8838}" type="datetime1">
              <a:rPr lang="nb-NO" smtClean="0"/>
              <a:t>17.01.2024</a:t>
            </a:fld>
            <a:endParaRPr lang="nb-NO"/>
          </a:p>
        </p:txBody>
      </p:sp>
      <p:sp>
        <p:nvSpPr>
          <p:cNvPr id="5" name="Footer Placeholder 4"/>
          <p:cNvSpPr>
            <a:spLocks noGrp="1"/>
          </p:cNvSpPr>
          <p:nvPr>
            <p:ph type="ftr" sz="quarter" idx="11"/>
          </p:nvPr>
        </p:nvSpPr>
        <p:spPr/>
        <p:txBody>
          <a:bodyPr/>
          <a:lstStyle/>
          <a:p>
            <a:r>
              <a:rPr lang="nb-NO"/>
              <a:t>Virksomhetsnavn/tjenestested</a:t>
            </a:r>
          </a:p>
        </p:txBody>
      </p:sp>
      <p:sp>
        <p:nvSpPr>
          <p:cNvPr id="6" name="Slide Number Placeholder 5"/>
          <p:cNvSpPr>
            <a:spLocks noGrp="1"/>
          </p:cNvSpPr>
          <p:nvPr>
            <p:ph type="sldNum" sz="quarter" idx="12"/>
          </p:nvPr>
        </p:nvSpPr>
        <p:spPr/>
        <p:txBody>
          <a:bodyPr/>
          <a:lstStyle/>
          <a:p>
            <a:fld id="{82F6EF4E-CC60-E84A-867F-4AE5D9DB4F61}" type="slidenum">
              <a:rPr lang="nb-NO" smtClean="0"/>
              <a:t>‹#›</a:t>
            </a:fld>
            <a:endParaRPr lang="nb-NO"/>
          </a:p>
        </p:txBody>
      </p:sp>
    </p:spTree>
    <p:extLst>
      <p:ext uri="{BB962C8B-B14F-4D97-AF65-F5344CB8AC3E}">
        <p14:creationId xmlns:p14="http://schemas.microsoft.com/office/powerpoint/2010/main" val="9536714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Kapittelside - Historieblå">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6" name="Bilde 5" descr="Halden kommune_Logo-2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8925" cy="5143500"/>
          </a:xfrm>
          <a:prstGeom prst="rect">
            <a:avLst/>
          </a:prstGeom>
        </p:spPr>
      </p:pic>
      <p:sp>
        <p:nvSpPr>
          <p:cNvPr id="2" name="Title 1"/>
          <p:cNvSpPr>
            <a:spLocks noGrp="1"/>
          </p:cNvSpPr>
          <p:nvPr>
            <p:ph type="title" hasCustomPrompt="1"/>
          </p:nvPr>
        </p:nvSpPr>
        <p:spPr>
          <a:xfrm>
            <a:off x="919895" y="1213108"/>
            <a:ext cx="7310532" cy="2287810"/>
          </a:xfrm>
        </p:spPr>
        <p:txBody>
          <a:bodyPr anchor="ctr">
            <a:normAutofit/>
          </a:bodyPr>
          <a:lstStyle>
            <a:lvl1pPr algn="ctr">
              <a:defRPr sz="4000">
                <a:solidFill>
                  <a:schemeClr val="bg1"/>
                </a:solidFill>
              </a:defRPr>
            </a:lvl1pPr>
          </a:lstStyle>
          <a:p>
            <a:r>
              <a:rPr lang="nb-NO"/>
              <a:t>Kapittelside med plass til sentrert tittel</a:t>
            </a:r>
            <a:endParaRPr lang="en-US"/>
          </a:p>
        </p:txBody>
      </p:sp>
      <p:sp>
        <p:nvSpPr>
          <p:cNvPr id="3" name="Date Placeholder 2"/>
          <p:cNvSpPr>
            <a:spLocks noGrp="1"/>
          </p:cNvSpPr>
          <p:nvPr>
            <p:ph type="dt" sz="half" idx="10"/>
          </p:nvPr>
        </p:nvSpPr>
        <p:spPr/>
        <p:txBody>
          <a:bodyPr/>
          <a:lstStyle>
            <a:lvl1pPr>
              <a:defRPr>
                <a:solidFill>
                  <a:srgbClr val="FFFFFF"/>
                </a:solidFill>
              </a:defRPr>
            </a:lvl1pPr>
          </a:lstStyle>
          <a:p>
            <a:fld id="{ACB80961-18D0-EF4B-97FF-E9E56D35CDEA}" type="datetime1">
              <a:rPr lang="nb-NO" smtClean="0"/>
              <a:t>17.01.2024</a:t>
            </a:fld>
            <a:endParaRPr lang="nb-NO"/>
          </a:p>
        </p:txBody>
      </p:sp>
      <p:sp>
        <p:nvSpPr>
          <p:cNvPr id="4" name="Footer Placeholder 3"/>
          <p:cNvSpPr>
            <a:spLocks noGrp="1"/>
          </p:cNvSpPr>
          <p:nvPr>
            <p:ph type="ftr" sz="quarter" idx="11"/>
          </p:nvPr>
        </p:nvSpPr>
        <p:spPr/>
        <p:txBody>
          <a:bodyPr/>
          <a:lstStyle>
            <a:lvl1pPr>
              <a:defRPr>
                <a:solidFill>
                  <a:srgbClr val="FFFFFF"/>
                </a:solidFill>
              </a:defRPr>
            </a:lvl1pPr>
          </a:lstStyle>
          <a:p>
            <a:r>
              <a:rPr lang="nb-NO"/>
              <a:t>Virksomhetsnavn/tjenestested</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2F6EF4E-CC60-E84A-867F-4AE5D9DB4F61}" type="slidenum">
              <a:rPr lang="nb-NO" smtClean="0"/>
              <a:pPr/>
              <a:t>‹#›</a:t>
            </a:fld>
            <a:endParaRPr lang="nb-NO"/>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pic>
        <p:nvPicPr>
          <p:cNvPr id="2" name="Bilde 6">
            <a:extLst>
              <a:ext uri="{FF2B5EF4-FFF2-40B4-BE49-F238E27FC236}">
                <a16:creationId xmlns:a16="http://schemas.microsoft.com/office/drawing/2014/main" id="{C3B88225-4009-7B94-2A6E-14B94E3F8864}"/>
              </a:ext>
            </a:extLst>
          </p:cNvPr>
          <p:cNvPicPr>
            <a:picLocks noChangeAspect="1"/>
          </p:cNvPicPr>
          <p:nvPr/>
        </p:nvPicPr>
        <p:blipFill>
          <a:blip r:embed="rId2"/>
          <a:stretch>
            <a:fillRect/>
          </a:stretch>
        </p:blipFill>
        <p:spPr>
          <a:xfrm>
            <a:off x="2706" y="667"/>
            <a:ext cx="9138586" cy="5141972"/>
          </a:xfrm>
          <a:prstGeom prst="rect">
            <a:avLst/>
          </a:prstGeom>
          <a:noFill/>
          <a:ln cap="flat">
            <a:noFill/>
          </a:ln>
        </p:spPr>
      </p:pic>
      <p:sp>
        <p:nvSpPr>
          <p:cNvPr id="3" name="Title 1">
            <a:extLst>
              <a:ext uri="{FF2B5EF4-FFF2-40B4-BE49-F238E27FC236}">
                <a16:creationId xmlns:a16="http://schemas.microsoft.com/office/drawing/2014/main" id="{77F76475-89F3-D6E1-2C69-93DFA52EDBC1}"/>
              </a:ext>
            </a:extLst>
          </p:cNvPr>
          <p:cNvSpPr txBox="1">
            <a:spLocks noGrp="1"/>
          </p:cNvSpPr>
          <p:nvPr>
            <p:ph type="title"/>
          </p:nvPr>
        </p:nvSpPr>
        <p:spPr/>
        <p:txBody>
          <a:bodyPr/>
          <a:lstStyle>
            <a:lvl1pPr>
              <a:defRPr/>
            </a:lvl1pPr>
          </a:lstStyle>
          <a:p>
            <a:pPr lvl="0"/>
            <a:r>
              <a:rPr lang="nb-NO"/>
              <a:t>Klikk for å redigere tittelstil</a:t>
            </a:r>
            <a:endParaRPr lang="en-US"/>
          </a:p>
        </p:txBody>
      </p:sp>
      <p:sp>
        <p:nvSpPr>
          <p:cNvPr id="4" name="Content Placeholder 2">
            <a:extLst>
              <a:ext uri="{FF2B5EF4-FFF2-40B4-BE49-F238E27FC236}">
                <a16:creationId xmlns:a16="http://schemas.microsoft.com/office/drawing/2014/main" id="{6E977F70-62CB-4061-0D20-CB76249660A9}"/>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nb-NO"/>
              <a:t>Brødtekst - Klikk for å redigere tekststiler i malen</a:t>
            </a:r>
          </a:p>
          <a:p>
            <a:pPr lvl="1"/>
            <a:r>
              <a:rPr lang="nb-NO"/>
              <a:t>Punkter </a:t>
            </a:r>
            <a:r>
              <a:rPr lang="mr-IN"/>
              <a:t>–</a:t>
            </a:r>
            <a:r>
              <a:rPr lang="nb-NO"/>
              <a:t> Klikk for å redigere tekststiler i malen</a:t>
            </a:r>
          </a:p>
          <a:p>
            <a:pPr lvl="1"/>
            <a:r>
              <a:rPr lang="nb-NO"/>
              <a:t>Punkter </a:t>
            </a:r>
            <a:r>
              <a:rPr lang="mr-IN"/>
              <a:t>–</a:t>
            </a:r>
            <a:r>
              <a:rPr lang="nb-NO"/>
              <a:t> Klikk for å redigere tekststiler i malen</a:t>
            </a:r>
          </a:p>
          <a:p>
            <a:pPr lvl="1"/>
            <a:r>
              <a:rPr lang="nb-NO"/>
              <a:t>Punkter </a:t>
            </a:r>
            <a:r>
              <a:rPr lang="mr-IN"/>
              <a:t>–</a:t>
            </a:r>
            <a:r>
              <a:rPr lang="nb-NO"/>
              <a:t> Klikk for å redigere tekststiler i malen</a:t>
            </a:r>
          </a:p>
          <a:p>
            <a:pPr lvl="1"/>
            <a:r>
              <a:rPr lang="nb-NO"/>
              <a:t>Punkter </a:t>
            </a:r>
            <a:r>
              <a:rPr lang="mr-IN"/>
              <a:t>–</a:t>
            </a:r>
            <a:r>
              <a:rPr lang="nb-NO"/>
              <a:t> Klikk for å redigere tekststiler i malen</a:t>
            </a:r>
          </a:p>
        </p:txBody>
      </p:sp>
      <p:sp>
        <p:nvSpPr>
          <p:cNvPr id="5" name="Date Placeholder 3">
            <a:extLst>
              <a:ext uri="{FF2B5EF4-FFF2-40B4-BE49-F238E27FC236}">
                <a16:creationId xmlns:a16="http://schemas.microsoft.com/office/drawing/2014/main" id="{2360F237-B391-C184-65F6-13069DAAC15A}"/>
              </a:ext>
            </a:extLst>
          </p:cNvPr>
          <p:cNvSpPr txBox="1">
            <a:spLocks noGrp="1"/>
          </p:cNvSpPr>
          <p:nvPr>
            <p:ph type="dt" sz="half" idx="7"/>
          </p:nvPr>
        </p:nvSpPr>
        <p:spPr/>
        <p:txBody>
          <a:bodyPr/>
          <a:lstStyle>
            <a:lvl1pPr>
              <a:defRPr/>
            </a:lvl1pPr>
          </a:lstStyle>
          <a:p>
            <a:pPr lvl="0"/>
            <a:fld id="{EA9D0E21-BC7D-48FA-BFA5-8EAAF4EDF960}" type="datetime1">
              <a:rPr lang="nb-NO"/>
              <a:pPr lvl="0"/>
              <a:t>17.01.2024</a:t>
            </a:fld>
            <a:endParaRPr lang="nb-NO"/>
          </a:p>
        </p:txBody>
      </p:sp>
      <p:sp>
        <p:nvSpPr>
          <p:cNvPr id="6" name="Footer Placeholder 4">
            <a:extLst>
              <a:ext uri="{FF2B5EF4-FFF2-40B4-BE49-F238E27FC236}">
                <a16:creationId xmlns:a16="http://schemas.microsoft.com/office/drawing/2014/main" id="{0ECBAA30-D00A-64FB-E198-A548CBE685B9}"/>
              </a:ext>
            </a:extLst>
          </p:cNvPr>
          <p:cNvSpPr txBox="1">
            <a:spLocks noGrp="1"/>
          </p:cNvSpPr>
          <p:nvPr>
            <p:ph type="ftr" sz="quarter" idx="9"/>
          </p:nvPr>
        </p:nvSpPr>
        <p:spPr/>
        <p:txBody>
          <a:bodyPr/>
          <a:lstStyle>
            <a:lvl1pPr>
              <a:defRPr/>
            </a:lvl1pPr>
          </a:lstStyle>
          <a:p>
            <a:pPr lvl="0"/>
            <a:r>
              <a:rPr lang="nb-NO"/>
              <a:t>Virksomhetsnavn/tjenestested</a:t>
            </a:r>
          </a:p>
        </p:txBody>
      </p:sp>
      <p:sp>
        <p:nvSpPr>
          <p:cNvPr id="7" name="Slide Number Placeholder 5">
            <a:extLst>
              <a:ext uri="{FF2B5EF4-FFF2-40B4-BE49-F238E27FC236}">
                <a16:creationId xmlns:a16="http://schemas.microsoft.com/office/drawing/2014/main" id="{77E6F017-D5E0-F518-26A6-5B73F1DEEFA0}"/>
              </a:ext>
            </a:extLst>
          </p:cNvPr>
          <p:cNvSpPr txBox="1">
            <a:spLocks noGrp="1"/>
          </p:cNvSpPr>
          <p:nvPr>
            <p:ph type="sldNum" sz="quarter" idx="8"/>
          </p:nvPr>
        </p:nvSpPr>
        <p:spPr/>
        <p:txBody>
          <a:bodyPr/>
          <a:lstStyle>
            <a:lvl1pPr>
              <a:defRPr/>
            </a:lvl1pPr>
          </a:lstStyle>
          <a:p>
            <a:pPr lvl="0"/>
            <a:fld id="{8BB0BAA5-A128-4BA1-B108-4D4F32C6C385}" type="slidenum">
              <a:t>‹#›</a:t>
            </a:fld>
            <a:endParaRPr lang="nb-NO"/>
          </a:p>
        </p:txBody>
      </p:sp>
    </p:spTree>
    <p:extLst>
      <p:ext uri="{BB962C8B-B14F-4D97-AF65-F5344CB8AC3E}">
        <p14:creationId xmlns:p14="http://schemas.microsoft.com/office/powerpoint/2010/main" val="18388838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Kapittelside - Iddegrønn">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6" name="Bilde 5" descr="Halden kommune_Logo-2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8925" cy="5143500"/>
          </a:xfrm>
          <a:prstGeom prst="rect">
            <a:avLst/>
          </a:prstGeom>
        </p:spPr>
      </p:pic>
      <p:sp>
        <p:nvSpPr>
          <p:cNvPr id="2" name="Title 1"/>
          <p:cNvSpPr>
            <a:spLocks noGrp="1"/>
          </p:cNvSpPr>
          <p:nvPr>
            <p:ph type="title" hasCustomPrompt="1"/>
          </p:nvPr>
        </p:nvSpPr>
        <p:spPr>
          <a:xfrm>
            <a:off x="919895" y="1213108"/>
            <a:ext cx="7310532" cy="2287810"/>
          </a:xfrm>
        </p:spPr>
        <p:txBody>
          <a:bodyPr anchor="ctr">
            <a:normAutofit/>
          </a:bodyPr>
          <a:lstStyle>
            <a:lvl1pPr algn="ctr">
              <a:defRPr sz="4000">
                <a:solidFill>
                  <a:schemeClr val="bg1"/>
                </a:solidFill>
              </a:defRPr>
            </a:lvl1pPr>
          </a:lstStyle>
          <a:p>
            <a:r>
              <a:rPr lang="nb-NO"/>
              <a:t>Kapittelside med plass til sentrert tittel</a:t>
            </a:r>
            <a:endParaRPr lang="en-US"/>
          </a:p>
        </p:txBody>
      </p:sp>
      <p:sp>
        <p:nvSpPr>
          <p:cNvPr id="3" name="Date Placeholder 2"/>
          <p:cNvSpPr>
            <a:spLocks noGrp="1"/>
          </p:cNvSpPr>
          <p:nvPr>
            <p:ph type="dt" sz="half" idx="10"/>
          </p:nvPr>
        </p:nvSpPr>
        <p:spPr/>
        <p:txBody>
          <a:bodyPr/>
          <a:lstStyle>
            <a:lvl1pPr>
              <a:defRPr>
                <a:solidFill>
                  <a:srgbClr val="FFFFFF"/>
                </a:solidFill>
              </a:defRPr>
            </a:lvl1pPr>
          </a:lstStyle>
          <a:p>
            <a:fld id="{E90BDB1D-E6F7-CC46-B68C-0FD077DB01D5}" type="datetime1">
              <a:rPr lang="nb-NO" smtClean="0"/>
              <a:t>17.01.2024</a:t>
            </a:fld>
            <a:endParaRPr lang="nb-NO"/>
          </a:p>
        </p:txBody>
      </p:sp>
      <p:sp>
        <p:nvSpPr>
          <p:cNvPr id="4" name="Footer Placeholder 3"/>
          <p:cNvSpPr>
            <a:spLocks noGrp="1"/>
          </p:cNvSpPr>
          <p:nvPr>
            <p:ph type="ftr" sz="quarter" idx="11"/>
          </p:nvPr>
        </p:nvSpPr>
        <p:spPr/>
        <p:txBody>
          <a:bodyPr/>
          <a:lstStyle>
            <a:lvl1pPr>
              <a:defRPr>
                <a:solidFill>
                  <a:srgbClr val="FFFFFF"/>
                </a:solidFill>
              </a:defRPr>
            </a:lvl1pPr>
          </a:lstStyle>
          <a:p>
            <a:r>
              <a:rPr lang="nb-NO"/>
              <a:t>Virksomhetsnavn/tjenestested</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2F6EF4E-CC60-E84A-867F-4AE5D9DB4F61}" type="slidenum">
              <a:rPr lang="nb-NO" smtClean="0"/>
              <a:pPr/>
              <a:t>‹#›</a:t>
            </a:fld>
            <a:endParaRPr lang="nb-NO"/>
          </a:p>
        </p:txBody>
      </p:sp>
    </p:spTree>
    <p:extLst>
      <p:ext uri="{BB962C8B-B14F-4D97-AF65-F5344CB8AC3E}">
        <p14:creationId xmlns:p14="http://schemas.microsoft.com/office/powerpoint/2010/main" val="31103430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Kapittelside - Korngul">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6" name="Bilde 5" descr="Halden kommune_Logo-2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8925" cy="5143500"/>
          </a:xfrm>
          <a:prstGeom prst="rect">
            <a:avLst/>
          </a:prstGeom>
        </p:spPr>
      </p:pic>
      <p:sp>
        <p:nvSpPr>
          <p:cNvPr id="2" name="Title 1"/>
          <p:cNvSpPr>
            <a:spLocks noGrp="1"/>
          </p:cNvSpPr>
          <p:nvPr>
            <p:ph type="title" hasCustomPrompt="1"/>
          </p:nvPr>
        </p:nvSpPr>
        <p:spPr>
          <a:xfrm>
            <a:off x="919895" y="1213108"/>
            <a:ext cx="7310532" cy="2287810"/>
          </a:xfrm>
        </p:spPr>
        <p:txBody>
          <a:bodyPr anchor="ctr">
            <a:normAutofit/>
          </a:bodyPr>
          <a:lstStyle>
            <a:lvl1pPr algn="ctr">
              <a:defRPr sz="4000">
                <a:solidFill>
                  <a:schemeClr val="bg1"/>
                </a:solidFill>
              </a:defRPr>
            </a:lvl1pPr>
          </a:lstStyle>
          <a:p>
            <a:r>
              <a:rPr lang="nb-NO"/>
              <a:t>Kapittelside med plass til sentrert tittel</a:t>
            </a:r>
            <a:endParaRPr lang="en-US"/>
          </a:p>
        </p:txBody>
      </p:sp>
      <p:sp>
        <p:nvSpPr>
          <p:cNvPr id="3" name="Date Placeholder 2"/>
          <p:cNvSpPr>
            <a:spLocks noGrp="1"/>
          </p:cNvSpPr>
          <p:nvPr>
            <p:ph type="dt" sz="half" idx="10"/>
          </p:nvPr>
        </p:nvSpPr>
        <p:spPr/>
        <p:txBody>
          <a:bodyPr/>
          <a:lstStyle>
            <a:lvl1pPr>
              <a:defRPr>
                <a:solidFill>
                  <a:srgbClr val="FFFFFF"/>
                </a:solidFill>
              </a:defRPr>
            </a:lvl1pPr>
          </a:lstStyle>
          <a:p>
            <a:fld id="{487C41CA-1D34-3D49-94C6-6EA2EE09888C}" type="datetime1">
              <a:rPr lang="nb-NO" smtClean="0"/>
              <a:t>17.01.2024</a:t>
            </a:fld>
            <a:endParaRPr lang="nb-NO"/>
          </a:p>
        </p:txBody>
      </p:sp>
      <p:sp>
        <p:nvSpPr>
          <p:cNvPr id="4" name="Footer Placeholder 3"/>
          <p:cNvSpPr>
            <a:spLocks noGrp="1"/>
          </p:cNvSpPr>
          <p:nvPr>
            <p:ph type="ftr" sz="quarter" idx="11"/>
          </p:nvPr>
        </p:nvSpPr>
        <p:spPr/>
        <p:txBody>
          <a:bodyPr/>
          <a:lstStyle>
            <a:lvl1pPr>
              <a:defRPr>
                <a:solidFill>
                  <a:srgbClr val="FFFFFF"/>
                </a:solidFill>
              </a:defRPr>
            </a:lvl1pPr>
          </a:lstStyle>
          <a:p>
            <a:r>
              <a:rPr lang="nb-NO"/>
              <a:t>Virksomhetsnavn/tjenestested</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2F6EF4E-CC60-E84A-867F-4AE5D9DB4F61}" type="slidenum">
              <a:rPr lang="nb-NO" smtClean="0"/>
              <a:pPr/>
              <a:t>‹#›</a:t>
            </a:fld>
            <a:endParaRPr lang="nb-NO"/>
          </a:p>
        </p:txBody>
      </p:sp>
    </p:spTree>
    <p:extLst>
      <p:ext uri="{BB962C8B-B14F-4D97-AF65-F5344CB8AC3E}">
        <p14:creationId xmlns:p14="http://schemas.microsoft.com/office/powerpoint/2010/main" val="31103430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Kapittelside - Fremtidsrø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6" name="Bilde 5" descr="Halden kommune_Logo-2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8925" cy="5143500"/>
          </a:xfrm>
          <a:prstGeom prst="rect">
            <a:avLst/>
          </a:prstGeom>
        </p:spPr>
      </p:pic>
      <p:sp>
        <p:nvSpPr>
          <p:cNvPr id="2" name="Title 1"/>
          <p:cNvSpPr>
            <a:spLocks noGrp="1"/>
          </p:cNvSpPr>
          <p:nvPr>
            <p:ph type="title" hasCustomPrompt="1"/>
          </p:nvPr>
        </p:nvSpPr>
        <p:spPr>
          <a:xfrm>
            <a:off x="919895" y="1213108"/>
            <a:ext cx="7310532" cy="2287810"/>
          </a:xfrm>
        </p:spPr>
        <p:txBody>
          <a:bodyPr anchor="ctr">
            <a:normAutofit/>
          </a:bodyPr>
          <a:lstStyle>
            <a:lvl1pPr algn="ctr">
              <a:defRPr sz="4000">
                <a:solidFill>
                  <a:schemeClr val="bg1"/>
                </a:solidFill>
              </a:defRPr>
            </a:lvl1pPr>
          </a:lstStyle>
          <a:p>
            <a:r>
              <a:rPr lang="nb-NO"/>
              <a:t>Kapittelside med plass til sentrert tittel</a:t>
            </a:r>
            <a:endParaRPr lang="en-US"/>
          </a:p>
        </p:txBody>
      </p:sp>
      <p:sp>
        <p:nvSpPr>
          <p:cNvPr id="3" name="Date Placeholder 2"/>
          <p:cNvSpPr>
            <a:spLocks noGrp="1"/>
          </p:cNvSpPr>
          <p:nvPr>
            <p:ph type="dt" sz="half" idx="10"/>
          </p:nvPr>
        </p:nvSpPr>
        <p:spPr/>
        <p:txBody>
          <a:bodyPr/>
          <a:lstStyle>
            <a:lvl1pPr>
              <a:defRPr>
                <a:solidFill>
                  <a:srgbClr val="FFFFFF"/>
                </a:solidFill>
              </a:defRPr>
            </a:lvl1pPr>
          </a:lstStyle>
          <a:p>
            <a:fld id="{487C41CA-1D34-3D49-94C6-6EA2EE09888C}" type="datetime1">
              <a:rPr lang="nb-NO" smtClean="0"/>
              <a:t>17.01.2024</a:t>
            </a:fld>
            <a:endParaRPr lang="nb-NO"/>
          </a:p>
        </p:txBody>
      </p:sp>
      <p:sp>
        <p:nvSpPr>
          <p:cNvPr id="4" name="Footer Placeholder 3"/>
          <p:cNvSpPr>
            <a:spLocks noGrp="1"/>
          </p:cNvSpPr>
          <p:nvPr>
            <p:ph type="ftr" sz="quarter" idx="11"/>
          </p:nvPr>
        </p:nvSpPr>
        <p:spPr/>
        <p:txBody>
          <a:bodyPr/>
          <a:lstStyle>
            <a:lvl1pPr>
              <a:defRPr>
                <a:solidFill>
                  <a:srgbClr val="FFFFFF"/>
                </a:solidFill>
              </a:defRPr>
            </a:lvl1pPr>
          </a:lstStyle>
          <a:p>
            <a:r>
              <a:rPr lang="nb-NO"/>
              <a:t>Virksomhetsnavn/tjenestested</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2F6EF4E-CC60-E84A-867F-4AE5D9DB4F61}" type="slidenum">
              <a:rPr lang="nb-NO" smtClean="0"/>
              <a:pPr/>
              <a:t>‹#›</a:t>
            </a:fld>
            <a:endParaRPr lang="nb-NO"/>
          </a:p>
        </p:txBody>
      </p:sp>
    </p:spTree>
    <p:extLst>
      <p:ext uri="{BB962C8B-B14F-4D97-AF65-F5344CB8AC3E}">
        <p14:creationId xmlns:p14="http://schemas.microsoft.com/office/powerpoint/2010/main" val="27446843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Kapittelside - Fredrikstengrå">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6" name="Bilde 5" descr="Halden kommune_Logo-2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8925" cy="5143500"/>
          </a:xfrm>
          <a:prstGeom prst="rect">
            <a:avLst/>
          </a:prstGeom>
        </p:spPr>
      </p:pic>
      <p:sp>
        <p:nvSpPr>
          <p:cNvPr id="2" name="Title 1"/>
          <p:cNvSpPr>
            <a:spLocks noGrp="1"/>
          </p:cNvSpPr>
          <p:nvPr>
            <p:ph type="title" hasCustomPrompt="1"/>
          </p:nvPr>
        </p:nvSpPr>
        <p:spPr>
          <a:xfrm>
            <a:off x="919895" y="1213108"/>
            <a:ext cx="7310532" cy="2287810"/>
          </a:xfrm>
        </p:spPr>
        <p:txBody>
          <a:bodyPr anchor="ctr">
            <a:normAutofit/>
          </a:bodyPr>
          <a:lstStyle>
            <a:lvl1pPr algn="ctr">
              <a:defRPr sz="4000">
                <a:solidFill>
                  <a:schemeClr val="bg1"/>
                </a:solidFill>
              </a:defRPr>
            </a:lvl1pPr>
          </a:lstStyle>
          <a:p>
            <a:r>
              <a:rPr lang="nb-NO"/>
              <a:t>Kapittelside med plass til sentrert tittel</a:t>
            </a:r>
            <a:endParaRPr lang="en-US"/>
          </a:p>
        </p:txBody>
      </p:sp>
      <p:sp>
        <p:nvSpPr>
          <p:cNvPr id="3" name="Date Placeholder 2"/>
          <p:cNvSpPr>
            <a:spLocks noGrp="1"/>
          </p:cNvSpPr>
          <p:nvPr>
            <p:ph type="dt" sz="half" idx="10"/>
          </p:nvPr>
        </p:nvSpPr>
        <p:spPr/>
        <p:txBody>
          <a:bodyPr/>
          <a:lstStyle>
            <a:lvl1pPr>
              <a:defRPr>
                <a:solidFill>
                  <a:srgbClr val="FFFFFF"/>
                </a:solidFill>
              </a:defRPr>
            </a:lvl1pPr>
          </a:lstStyle>
          <a:p>
            <a:fld id="{487C41CA-1D34-3D49-94C6-6EA2EE09888C}" type="datetime1">
              <a:rPr lang="nb-NO" smtClean="0"/>
              <a:t>17.01.2024</a:t>
            </a:fld>
            <a:endParaRPr lang="nb-NO"/>
          </a:p>
        </p:txBody>
      </p:sp>
      <p:sp>
        <p:nvSpPr>
          <p:cNvPr id="4" name="Footer Placeholder 3"/>
          <p:cNvSpPr>
            <a:spLocks noGrp="1"/>
          </p:cNvSpPr>
          <p:nvPr>
            <p:ph type="ftr" sz="quarter" idx="11"/>
          </p:nvPr>
        </p:nvSpPr>
        <p:spPr/>
        <p:txBody>
          <a:bodyPr/>
          <a:lstStyle>
            <a:lvl1pPr>
              <a:defRPr>
                <a:solidFill>
                  <a:srgbClr val="FFFFFF"/>
                </a:solidFill>
              </a:defRPr>
            </a:lvl1pPr>
          </a:lstStyle>
          <a:p>
            <a:r>
              <a:rPr lang="nb-NO"/>
              <a:t>Virksomhetsnavn/tjenestested</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2F6EF4E-CC60-E84A-867F-4AE5D9DB4F61}" type="slidenum">
              <a:rPr lang="nb-NO" smtClean="0"/>
              <a:pPr/>
              <a:t>‹#›</a:t>
            </a:fld>
            <a:endParaRPr lang="nb-NO"/>
          </a:p>
        </p:txBody>
      </p:sp>
    </p:spTree>
    <p:extLst>
      <p:ext uri="{BB962C8B-B14F-4D97-AF65-F5344CB8AC3E}">
        <p14:creationId xmlns:p14="http://schemas.microsoft.com/office/powerpoint/2010/main" val="27446843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Bilde - Historieblå">
    <p:bg>
      <p:bgPr>
        <a:solidFill>
          <a:schemeClr val="bg1"/>
        </a:solidFill>
        <a:effectLst/>
      </p:bgPr>
    </p:bg>
    <p:spTree>
      <p:nvGrpSpPr>
        <p:cNvPr id="1" name=""/>
        <p:cNvGrpSpPr/>
        <p:nvPr/>
      </p:nvGrpSpPr>
      <p:grpSpPr>
        <a:xfrm>
          <a:off x="0" y="0"/>
          <a:ext cx="0" cy="0"/>
          <a:chOff x="0" y="0"/>
          <a:chExt cx="0" cy="0"/>
        </a:xfrm>
      </p:grpSpPr>
      <p:pic>
        <p:nvPicPr>
          <p:cNvPr id="4" name="Bilde 3" descr="Halden kommune_Designelement-0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310"/>
          </a:xfrm>
          <a:prstGeom prst="rect">
            <a:avLst/>
          </a:prstGeom>
        </p:spPr>
      </p:pic>
      <p:sp>
        <p:nvSpPr>
          <p:cNvPr id="9" name="Plassholder for bilde 8"/>
          <p:cNvSpPr>
            <a:spLocks noGrp="1"/>
          </p:cNvSpPr>
          <p:nvPr>
            <p:ph type="pic" sz="quarter" idx="13" hasCustomPrompt="1"/>
          </p:nvPr>
        </p:nvSpPr>
        <p:spPr>
          <a:xfrm>
            <a:off x="0" y="144000"/>
            <a:ext cx="9144000" cy="4999500"/>
          </a:xfrm>
        </p:spPr>
        <p:txBody>
          <a:bodyPr anchor="ctr"/>
          <a:lstStyle>
            <a:lvl1pPr marL="0" indent="0" algn="ctr">
              <a:buFontTx/>
              <a:buNone/>
              <a:defRPr/>
            </a:lvl1pPr>
          </a:lstStyle>
          <a:p>
            <a:r>
              <a:rPr lang="nb-NO"/>
              <a:t>Klikk for å legge til bilde</a:t>
            </a:r>
          </a:p>
        </p:txBody>
      </p:sp>
    </p:spTree>
    <p:extLst>
      <p:ext uri="{BB962C8B-B14F-4D97-AF65-F5344CB8AC3E}">
        <p14:creationId xmlns:p14="http://schemas.microsoft.com/office/powerpoint/2010/main" val="31663421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Bilde - Iddegrønn">
    <p:bg>
      <p:bgPr>
        <a:solidFill>
          <a:schemeClr val="bg1"/>
        </a:solidFill>
        <a:effectLst/>
      </p:bgPr>
    </p:bg>
    <p:spTree>
      <p:nvGrpSpPr>
        <p:cNvPr id="1" name=""/>
        <p:cNvGrpSpPr/>
        <p:nvPr/>
      </p:nvGrpSpPr>
      <p:grpSpPr>
        <a:xfrm>
          <a:off x="0" y="0"/>
          <a:ext cx="0" cy="0"/>
          <a:chOff x="0" y="0"/>
          <a:chExt cx="0" cy="0"/>
        </a:xfrm>
      </p:grpSpPr>
      <p:pic>
        <p:nvPicPr>
          <p:cNvPr id="4" name="Bild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7" y="0"/>
            <a:ext cx="9138586" cy="5143310"/>
          </a:xfrm>
          <a:prstGeom prst="rect">
            <a:avLst/>
          </a:prstGeom>
        </p:spPr>
      </p:pic>
      <p:sp>
        <p:nvSpPr>
          <p:cNvPr id="9" name="Plassholder for bilde 8"/>
          <p:cNvSpPr>
            <a:spLocks noGrp="1"/>
          </p:cNvSpPr>
          <p:nvPr>
            <p:ph type="pic" sz="quarter" idx="13" hasCustomPrompt="1"/>
          </p:nvPr>
        </p:nvSpPr>
        <p:spPr>
          <a:xfrm>
            <a:off x="0" y="144000"/>
            <a:ext cx="9144000" cy="4999500"/>
          </a:xfrm>
        </p:spPr>
        <p:txBody>
          <a:bodyPr anchor="ctr"/>
          <a:lstStyle>
            <a:lvl1pPr marL="0" indent="0" algn="ctr">
              <a:buFontTx/>
              <a:buNone/>
              <a:defRPr/>
            </a:lvl1pPr>
          </a:lstStyle>
          <a:p>
            <a:r>
              <a:rPr lang="nb-NO"/>
              <a:t>Klikk for å legge til bilde</a:t>
            </a:r>
          </a:p>
        </p:txBody>
      </p:sp>
    </p:spTree>
    <p:extLst>
      <p:ext uri="{BB962C8B-B14F-4D97-AF65-F5344CB8AC3E}">
        <p14:creationId xmlns:p14="http://schemas.microsoft.com/office/powerpoint/2010/main" val="540447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Bilde - Korngul">
    <p:bg>
      <p:bgPr>
        <a:solidFill>
          <a:schemeClr val="bg1"/>
        </a:solidFill>
        <a:effectLst/>
      </p:bgPr>
    </p:bg>
    <p:spTree>
      <p:nvGrpSpPr>
        <p:cNvPr id="1" name=""/>
        <p:cNvGrpSpPr/>
        <p:nvPr/>
      </p:nvGrpSpPr>
      <p:grpSpPr>
        <a:xfrm>
          <a:off x="0" y="0"/>
          <a:ext cx="0" cy="0"/>
          <a:chOff x="0" y="0"/>
          <a:chExt cx="0" cy="0"/>
        </a:xfrm>
      </p:grpSpPr>
      <p:pic>
        <p:nvPicPr>
          <p:cNvPr id="4" name="Bild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7" y="0"/>
            <a:ext cx="9138586" cy="5143310"/>
          </a:xfrm>
          <a:prstGeom prst="rect">
            <a:avLst/>
          </a:prstGeom>
        </p:spPr>
      </p:pic>
      <p:sp>
        <p:nvSpPr>
          <p:cNvPr id="9" name="Plassholder for bilde 8"/>
          <p:cNvSpPr>
            <a:spLocks noGrp="1"/>
          </p:cNvSpPr>
          <p:nvPr>
            <p:ph type="pic" sz="quarter" idx="13" hasCustomPrompt="1"/>
          </p:nvPr>
        </p:nvSpPr>
        <p:spPr>
          <a:xfrm>
            <a:off x="0" y="144000"/>
            <a:ext cx="9144000" cy="4999500"/>
          </a:xfrm>
        </p:spPr>
        <p:txBody>
          <a:bodyPr anchor="ctr"/>
          <a:lstStyle>
            <a:lvl1pPr marL="0" indent="0" algn="ctr">
              <a:buFontTx/>
              <a:buNone/>
              <a:defRPr/>
            </a:lvl1pPr>
          </a:lstStyle>
          <a:p>
            <a:r>
              <a:rPr lang="nb-NO"/>
              <a:t>Klikk for å legge til bilde</a:t>
            </a:r>
          </a:p>
        </p:txBody>
      </p:sp>
    </p:spTree>
    <p:extLst>
      <p:ext uri="{BB962C8B-B14F-4D97-AF65-F5344CB8AC3E}">
        <p14:creationId xmlns:p14="http://schemas.microsoft.com/office/powerpoint/2010/main" val="7686618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Bilde - Fremtidsrød">
    <p:bg>
      <p:bgPr>
        <a:solidFill>
          <a:schemeClr val="bg1"/>
        </a:solidFill>
        <a:effectLst/>
      </p:bgPr>
    </p:bg>
    <p:spTree>
      <p:nvGrpSpPr>
        <p:cNvPr id="1" name=""/>
        <p:cNvGrpSpPr/>
        <p:nvPr/>
      </p:nvGrpSpPr>
      <p:grpSpPr>
        <a:xfrm>
          <a:off x="0" y="0"/>
          <a:ext cx="0" cy="0"/>
          <a:chOff x="0" y="0"/>
          <a:chExt cx="0" cy="0"/>
        </a:xfrm>
      </p:grpSpPr>
      <p:pic>
        <p:nvPicPr>
          <p:cNvPr id="4" name="Bild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309"/>
          </a:xfrm>
          <a:prstGeom prst="rect">
            <a:avLst/>
          </a:prstGeom>
        </p:spPr>
      </p:pic>
      <p:sp>
        <p:nvSpPr>
          <p:cNvPr id="9" name="Plassholder for bilde 8"/>
          <p:cNvSpPr>
            <a:spLocks noGrp="1"/>
          </p:cNvSpPr>
          <p:nvPr>
            <p:ph type="pic" sz="quarter" idx="13" hasCustomPrompt="1"/>
          </p:nvPr>
        </p:nvSpPr>
        <p:spPr>
          <a:xfrm>
            <a:off x="0" y="144000"/>
            <a:ext cx="9144000" cy="4999500"/>
          </a:xfrm>
        </p:spPr>
        <p:txBody>
          <a:bodyPr anchor="ctr"/>
          <a:lstStyle>
            <a:lvl1pPr marL="0" indent="0" algn="ctr">
              <a:buFontTx/>
              <a:buNone/>
              <a:defRPr/>
            </a:lvl1pPr>
          </a:lstStyle>
          <a:p>
            <a:r>
              <a:rPr lang="nb-NO"/>
              <a:t>Klikk for å legge til bilde</a:t>
            </a:r>
          </a:p>
        </p:txBody>
      </p:sp>
    </p:spTree>
    <p:extLst>
      <p:ext uri="{BB962C8B-B14F-4D97-AF65-F5344CB8AC3E}">
        <p14:creationId xmlns:p14="http://schemas.microsoft.com/office/powerpoint/2010/main" val="7686618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Bilde - Fredrikstengrå">
    <p:bg>
      <p:bgPr>
        <a:solidFill>
          <a:schemeClr val="bg1"/>
        </a:solidFill>
        <a:effectLst/>
      </p:bgPr>
    </p:bg>
    <p:spTree>
      <p:nvGrpSpPr>
        <p:cNvPr id="1" name=""/>
        <p:cNvGrpSpPr/>
        <p:nvPr/>
      </p:nvGrpSpPr>
      <p:grpSpPr>
        <a:xfrm>
          <a:off x="0" y="0"/>
          <a:ext cx="0" cy="0"/>
          <a:chOff x="0" y="0"/>
          <a:chExt cx="0" cy="0"/>
        </a:xfrm>
      </p:grpSpPr>
      <p:pic>
        <p:nvPicPr>
          <p:cNvPr id="4" name="Bild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7" y="0"/>
            <a:ext cx="9138586" cy="5143310"/>
          </a:xfrm>
          <a:prstGeom prst="rect">
            <a:avLst/>
          </a:prstGeom>
        </p:spPr>
      </p:pic>
      <p:sp>
        <p:nvSpPr>
          <p:cNvPr id="9" name="Plassholder for bilde 8"/>
          <p:cNvSpPr>
            <a:spLocks noGrp="1"/>
          </p:cNvSpPr>
          <p:nvPr>
            <p:ph type="pic" sz="quarter" idx="13" hasCustomPrompt="1"/>
          </p:nvPr>
        </p:nvSpPr>
        <p:spPr>
          <a:xfrm>
            <a:off x="0" y="144000"/>
            <a:ext cx="9144000" cy="4999500"/>
          </a:xfrm>
        </p:spPr>
        <p:txBody>
          <a:bodyPr anchor="ctr"/>
          <a:lstStyle>
            <a:lvl1pPr marL="0" indent="0" algn="ctr">
              <a:buFontTx/>
              <a:buNone/>
              <a:defRPr/>
            </a:lvl1pPr>
          </a:lstStyle>
          <a:p>
            <a:r>
              <a:rPr lang="nb-NO"/>
              <a:t>Klikk for å legge til bilde</a:t>
            </a:r>
          </a:p>
        </p:txBody>
      </p:sp>
    </p:spTree>
    <p:extLst>
      <p:ext uri="{BB962C8B-B14F-4D97-AF65-F5344CB8AC3E}">
        <p14:creationId xmlns:p14="http://schemas.microsoft.com/office/powerpoint/2010/main" val="7686618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8D5AD1-4C5D-B146-974E-9EDA8A08A1A7}"/>
              </a:ext>
            </a:extLst>
          </p:cNvPr>
          <p:cNvSpPr>
            <a:spLocks noGrp="1"/>
          </p:cNvSpPr>
          <p:nvPr>
            <p:ph type="ctrTitle"/>
          </p:nvPr>
        </p:nvSpPr>
        <p:spPr>
          <a:xfrm>
            <a:off x="1143000" y="841772"/>
            <a:ext cx="6858000" cy="1790700"/>
          </a:xfrm>
        </p:spPr>
        <p:txBody>
          <a:bodyPr anchor="b"/>
          <a:lstStyle>
            <a:lvl1pPr algn="ctr">
              <a:defRPr sz="4500"/>
            </a:lvl1pPr>
          </a:lstStyle>
          <a:p>
            <a:r>
              <a:rPr lang="nb-NO"/>
              <a:t>Klikk for å redigere tittelstil</a:t>
            </a:r>
          </a:p>
        </p:txBody>
      </p:sp>
      <p:sp>
        <p:nvSpPr>
          <p:cNvPr id="3" name="Undertittel 2">
            <a:extLst>
              <a:ext uri="{FF2B5EF4-FFF2-40B4-BE49-F238E27FC236}">
                <a16:creationId xmlns:a16="http://schemas.microsoft.com/office/drawing/2014/main" id="{CA69FCB3-2023-7642-8744-955CFB4359D0}"/>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p>
        </p:txBody>
      </p:sp>
      <p:sp>
        <p:nvSpPr>
          <p:cNvPr id="4" name="Plassholder for dato 3">
            <a:extLst>
              <a:ext uri="{FF2B5EF4-FFF2-40B4-BE49-F238E27FC236}">
                <a16:creationId xmlns:a16="http://schemas.microsoft.com/office/drawing/2014/main" id="{59DF1886-79F7-6A43-8CB2-E865D0805B47}"/>
              </a:ext>
            </a:extLst>
          </p:cNvPr>
          <p:cNvSpPr>
            <a:spLocks noGrp="1"/>
          </p:cNvSpPr>
          <p:nvPr>
            <p:ph type="dt" sz="half" idx="10"/>
          </p:nvPr>
        </p:nvSpPr>
        <p:spPr/>
        <p:txBody>
          <a:bodyPr/>
          <a:lstStyle/>
          <a:p>
            <a:fld id="{6C271D14-7B45-184E-82CE-737983BD4B9C}" type="datetimeFigureOut">
              <a:rPr lang="nb-NO" smtClean="0"/>
              <a:t>17.01.2024</a:t>
            </a:fld>
            <a:endParaRPr lang="nb-NO"/>
          </a:p>
        </p:txBody>
      </p:sp>
      <p:sp>
        <p:nvSpPr>
          <p:cNvPr id="5" name="Plassholder for bunntekst 4">
            <a:extLst>
              <a:ext uri="{FF2B5EF4-FFF2-40B4-BE49-F238E27FC236}">
                <a16:creationId xmlns:a16="http://schemas.microsoft.com/office/drawing/2014/main" id="{CD7606A7-D5E0-9A4E-BC42-981F017C5C8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22DB2F9-4128-5444-91D9-21BE168EBB1C}"/>
              </a:ext>
            </a:extLst>
          </p:cNvPr>
          <p:cNvSpPr>
            <a:spLocks noGrp="1"/>
          </p:cNvSpPr>
          <p:nvPr>
            <p:ph type="sldNum" sz="quarter" idx="12"/>
          </p:nvPr>
        </p:nvSpPr>
        <p:spPr/>
        <p:txBody>
          <a:bodyPr/>
          <a:lstStyle/>
          <a:p>
            <a:fld id="{2AABFB99-5790-794D-AD70-62449ADF8794}" type="slidenum">
              <a:rPr lang="nb-NO" smtClean="0"/>
              <a:t>‹#›</a:t>
            </a:fld>
            <a:endParaRPr lang="nb-NO"/>
          </a:p>
        </p:txBody>
      </p:sp>
    </p:spTree>
    <p:extLst>
      <p:ext uri="{BB962C8B-B14F-4D97-AF65-F5344CB8AC3E}">
        <p14:creationId xmlns:p14="http://schemas.microsoft.com/office/powerpoint/2010/main" val="267632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tel og innhold Historieblå">
    <p:spTree>
      <p:nvGrpSpPr>
        <p:cNvPr id="1" name=""/>
        <p:cNvGrpSpPr/>
        <p:nvPr/>
      </p:nvGrpSpPr>
      <p:grpSpPr>
        <a:xfrm>
          <a:off x="0" y="0"/>
          <a:ext cx="0" cy="0"/>
          <a:chOff x="0" y="0"/>
          <a:chExt cx="0" cy="0"/>
        </a:xfrm>
      </p:grpSpPr>
      <p:pic>
        <p:nvPicPr>
          <p:cNvPr id="2" name="Bilde 6">
            <a:extLst>
              <a:ext uri="{FF2B5EF4-FFF2-40B4-BE49-F238E27FC236}">
                <a16:creationId xmlns:a16="http://schemas.microsoft.com/office/drawing/2014/main" id="{9CAE3429-3C06-5FFE-3F8A-A84B56BE9326}"/>
              </a:ext>
            </a:extLst>
          </p:cNvPr>
          <p:cNvPicPr>
            <a:picLocks noChangeAspect="1"/>
          </p:cNvPicPr>
          <p:nvPr/>
        </p:nvPicPr>
        <p:blipFill>
          <a:blip r:embed="rId2"/>
          <a:stretch>
            <a:fillRect/>
          </a:stretch>
        </p:blipFill>
        <p:spPr>
          <a:xfrm>
            <a:off x="0" y="0"/>
            <a:ext cx="9144000" cy="5143307"/>
          </a:xfrm>
          <a:prstGeom prst="rect">
            <a:avLst/>
          </a:prstGeom>
          <a:noFill/>
          <a:ln cap="flat">
            <a:noFill/>
          </a:ln>
        </p:spPr>
      </p:pic>
      <p:sp>
        <p:nvSpPr>
          <p:cNvPr id="3" name="Title 1">
            <a:extLst>
              <a:ext uri="{FF2B5EF4-FFF2-40B4-BE49-F238E27FC236}">
                <a16:creationId xmlns:a16="http://schemas.microsoft.com/office/drawing/2014/main" id="{47A1E273-396E-2112-24D2-CDE51978BE6F}"/>
              </a:ext>
            </a:extLst>
          </p:cNvPr>
          <p:cNvSpPr txBox="1">
            <a:spLocks noGrp="1"/>
          </p:cNvSpPr>
          <p:nvPr>
            <p:ph type="title"/>
          </p:nvPr>
        </p:nvSpPr>
        <p:spPr/>
        <p:txBody>
          <a:bodyPr/>
          <a:lstStyle>
            <a:lvl1pPr>
              <a:defRPr/>
            </a:lvl1pPr>
          </a:lstStyle>
          <a:p>
            <a:pPr lvl="0"/>
            <a:r>
              <a:rPr lang="nb-NO"/>
              <a:t>Klikk for å redigere tittelstil</a:t>
            </a:r>
            <a:endParaRPr lang="en-US"/>
          </a:p>
        </p:txBody>
      </p:sp>
      <p:sp>
        <p:nvSpPr>
          <p:cNvPr id="4" name="Content Placeholder 2">
            <a:extLst>
              <a:ext uri="{FF2B5EF4-FFF2-40B4-BE49-F238E27FC236}">
                <a16:creationId xmlns:a16="http://schemas.microsoft.com/office/drawing/2014/main" id="{D9AB3493-0E73-FCCE-D99E-91132AEA7C1D}"/>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nb-NO"/>
              <a:t>Brødtekst - Klikk for å redigere tekststiler i malen</a:t>
            </a:r>
          </a:p>
          <a:p>
            <a:pPr lvl="1"/>
            <a:r>
              <a:rPr lang="nb-NO"/>
              <a:t>Punkter </a:t>
            </a:r>
            <a:r>
              <a:rPr lang="mr-IN"/>
              <a:t>–</a:t>
            </a:r>
            <a:r>
              <a:rPr lang="nb-NO"/>
              <a:t> Klikk for å redigere tekststiler i malen</a:t>
            </a:r>
          </a:p>
          <a:p>
            <a:pPr lvl="1"/>
            <a:r>
              <a:rPr lang="nb-NO"/>
              <a:t>Punkter </a:t>
            </a:r>
            <a:r>
              <a:rPr lang="mr-IN"/>
              <a:t>–</a:t>
            </a:r>
            <a:r>
              <a:rPr lang="nb-NO"/>
              <a:t> Klikk for å redigere tekststiler i malen</a:t>
            </a:r>
          </a:p>
          <a:p>
            <a:pPr lvl="1"/>
            <a:r>
              <a:rPr lang="nb-NO"/>
              <a:t>Punkter </a:t>
            </a:r>
            <a:r>
              <a:rPr lang="mr-IN"/>
              <a:t>–</a:t>
            </a:r>
            <a:r>
              <a:rPr lang="nb-NO"/>
              <a:t> Klikk for å redigere tekststiler i malen</a:t>
            </a:r>
          </a:p>
          <a:p>
            <a:pPr lvl="1"/>
            <a:r>
              <a:rPr lang="nb-NO"/>
              <a:t>Punkter </a:t>
            </a:r>
            <a:r>
              <a:rPr lang="mr-IN"/>
              <a:t>–</a:t>
            </a:r>
            <a:r>
              <a:rPr lang="nb-NO"/>
              <a:t> Klikk for å redigere tekststiler i malen</a:t>
            </a:r>
          </a:p>
        </p:txBody>
      </p:sp>
      <p:sp>
        <p:nvSpPr>
          <p:cNvPr id="5" name="Date Placeholder 3">
            <a:extLst>
              <a:ext uri="{FF2B5EF4-FFF2-40B4-BE49-F238E27FC236}">
                <a16:creationId xmlns:a16="http://schemas.microsoft.com/office/drawing/2014/main" id="{2089C386-E3E2-1058-A407-EEDBF4BDFD47}"/>
              </a:ext>
            </a:extLst>
          </p:cNvPr>
          <p:cNvSpPr txBox="1">
            <a:spLocks noGrp="1"/>
          </p:cNvSpPr>
          <p:nvPr>
            <p:ph type="dt" sz="half" idx="7"/>
          </p:nvPr>
        </p:nvSpPr>
        <p:spPr/>
        <p:txBody>
          <a:bodyPr/>
          <a:lstStyle>
            <a:lvl1pPr>
              <a:defRPr/>
            </a:lvl1pPr>
          </a:lstStyle>
          <a:p>
            <a:pPr lvl="0"/>
            <a:fld id="{5D9BD08D-B9E1-4D3F-A9F6-D2BA72666B9F}" type="datetime1">
              <a:rPr lang="nb-NO"/>
              <a:pPr lvl="0"/>
              <a:t>17.01.2024</a:t>
            </a:fld>
            <a:endParaRPr lang="nb-NO"/>
          </a:p>
        </p:txBody>
      </p:sp>
      <p:sp>
        <p:nvSpPr>
          <p:cNvPr id="6" name="Footer Placeholder 4">
            <a:extLst>
              <a:ext uri="{FF2B5EF4-FFF2-40B4-BE49-F238E27FC236}">
                <a16:creationId xmlns:a16="http://schemas.microsoft.com/office/drawing/2014/main" id="{16D88260-8B0E-4B47-B367-4586584904BA}"/>
              </a:ext>
            </a:extLst>
          </p:cNvPr>
          <p:cNvSpPr txBox="1">
            <a:spLocks noGrp="1"/>
          </p:cNvSpPr>
          <p:nvPr>
            <p:ph type="ftr" sz="quarter" idx="9"/>
          </p:nvPr>
        </p:nvSpPr>
        <p:spPr/>
        <p:txBody>
          <a:bodyPr/>
          <a:lstStyle>
            <a:lvl1pPr>
              <a:defRPr/>
            </a:lvl1pPr>
          </a:lstStyle>
          <a:p>
            <a:pPr lvl="0"/>
            <a:r>
              <a:rPr lang="nb-NO"/>
              <a:t>Virksomhetsnavn/tjenestested</a:t>
            </a:r>
          </a:p>
        </p:txBody>
      </p:sp>
      <p:sp>
        <p:nvSpPr>
          <p:cNvPr id="7" name="Slide Number Placeholder 5">
            <a:extLst>
              <a:ext uri="{FF2B5EF4-FFF2-40B4-BE49-F238E27FC236}">
                <a16:creationId xmlns:a16="http://schemas.microsoft.com/office/drawing/2014/main" id="{66E24588-1F56-F124-DDE2-3A7DDB2BF47E}"/>
              </a:ext>
            </a:extLst>
          </p:cNvPr>
          <p:cNvSpPr txBox="1">
            <a:spLocks noGrp="1"/>
          </p:cNvSpPr>
          <p:nvPr>
            <p:ph type="sldNum" sz="quarter" idx="8"/>
          </p:nvPr>
        </p:nvSpPr>
        <p:spPr/>
        <p:txBody>
          <a:bodyPr/>
          <a:lstStyle>
            <a:lvl1pPr>
              <a:defRPr/>
            </a:lvl1pPr>
          </a:lstStyle>
          <a:p>
            <a:pPr lvl="0"/>
            <a:fld id="{0843EBC8-3E23-41BF-B3B9-6C371E9FB7CC}" type="slidenum">
              <a:t>‹#›</a:t>
            </a:fld>
            <a:endParaRPr lang="nb-NO"/>
          </a:p>
        </p:txBody>
      </p:sp>
    </p:spTree>
    <p:extLst>
      <p:ext uri="{BB962C8B-B14F-4D97-AF65-F5344CB8AC3E}">
        <p14:creationId xmlns:p14="http://schemas.microsoft.com/office/powerpoint/2010/main" val="109165637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Forside Fremtidsrød">
    <p:spTree>
      <p:nvGrpSpPr>
        <p:cNvPr id="1" name=""/>
        <p:cNvGrpSpPr/>
        <p:nvPr/>
      </p:nvGrpSpPr>
      <p:grpSpPr>
        <a:xfrm>
          <a:off x="0" y="0"/>
          <a:ext cx="0" cy="0"/>
          <a:chOff x="0" y="0"/>
          <a:chExt cx="0" cy="0"/>
        </a:xfrm>
      </p:grpSpPr>
      <p:pic>
        <p:nvPicPr>
          <p:cNvPr id="2" name="Bilde 6">
            <a:extLst>
              <a:ext uri="{FF2B5EF4-FFF2-40B4-BE49-F238E27FC236}">
                <a16:creationId xmlns:a16="http://schemas.microsoft.com/office/drawing/2014/main" id="{053A0EC7-2848-2215-BE7D-CB70F4CD0CA5}"/>
              </a:ext>
            </a:extLst>
          </p:cNvPr>
          <p:cNvPicPr>
            <a:picLocks noChangeAspect="1"/>
          </p:cNvPicPr>
          <p:nvPr/>
        </p:nvPicPr>
        <p:blipFill>
          <a:blip r:embed="rId2"/>
          <a:stretch>
            <a:fillRect/>
          </a:stretch>
        </p:blipFill>
        <p:spPr>
          <a:xfrm>
            <a:off x="0" y="0"/>
            <a:ext cx="9141293" cy="5143499"/>
          </a:xfrm>
          <a:prstGeom prst="rect">
            <a:avLst/>
          </a:prstGeom>
          <a:noFill/>
          <a:ln cap="flat">
            <a:noFill/>
          </a:ln>
        </p:spPr>
      </p:pic>
      <p:sp>
        <p:nvSpPr>
          <p:cNvPr id="3" name="Title 1">
            <a:extLst>
              <a:ext uri="{FF2B5EF4-FFF2-40B4-BE49-F238E27FC236}">
                <a16:creationId xmlns:a16="http://schemas.microsoft.com/office/drawing/2014/main" id="{CE2E769B-EDD0-E9D4-643C-C6E96D9B31B5}"/>
              </a:ext>
            </a:extLst>
          </p:cNvPr>
          <p:cNvSpPr txBox="1">
            <a:spLocks noGrp="1"/>
          </p:cNvSpPr>
          <p:nvPr>
            <p:ph type="title"/>
          </p:nvPr>
        </p:nvSpPr>
        <p:spPr>
          <a:xfrm>
            <a:off x="628650" y="1074703"/>
            <a:ext cx="5486400" cy="2149397"/>
          </a:xfrm>
        </p:spPr>
        <p:txBody>
          <a:bodyPr anchor="b"/>
          <a:lstStyle>
            <a:lvl1pPr>
              <a:defRPr sz="4000"/>
            </a:lvl1pPr>
          </a:lstStyle>
          <a:p>
            <a:pPr lvl="0"/>
            <a:r>
              <a:rPr lang="nb-NO"/>
              <a:t>Presentasjonsmal Halden kommune</a:t>
            </a:r>
            <a:endParaRPr lang="en-US"/>
          </a:p>
        </p:txBody>
      </p:sp>
      <p:sp>
        <p:nvSpPr>
          <p:cNvPr id="4" name="Date Placeholder 3">
            <a:extLst>
              <a:ext uri="{FF2B5EF4-FFF2-40B4-BE49-F238E27FC236}">
                <a16:creationId xmlns:a16="http://schemas.microsoft.com/office/drawing/2014/main" id="{EC4B0332-D5F5-8212-36E6-E20967F5D43A}"/>
              </a:ext>
            </a:extLst>
          </p:cNvPr>
          <p:cNvSpPr txBox="1">
            <a:spLocks noGrp="1"/>
          </p:cNvSpPr>
          <p:nvPr>
            <p:ph type="dt" sz="half" idx="7"/>
          </p:nvPr>
        </p:nvSpPr>
        <p:spPr/>
        <p:txBody>
          <a:bodyPr/>
          <a:lstStyle>
            <a:lvl1pPr>
              <a:defRPr/>
            </a:lvl1pPr>
          </a:lstStyle>
          <a:p>
            <a:pPr lvl="0"/>
            <a:fld id="{79532438-6B4F-4211-A1D4-596314E349B5}" type="datetime1">
              <a:rPr lang="nb-NO"/>
              <a:pPr lvl="0"/>
              <a:t>17.01.2024</a:t>
            </a:fld>
            <a:endParaRPr lang="nb-NO"/>
          </a:p>
        </p:txBody>
      </p:sp>
      <p:sp>
        <p:nvSpPr>
          <p:cNvPr id="5" name="Footer Placeholder 4">
            <a:extLst>
              <a:ext uri="{FF2B5EF4-FFF2-40B4-BE49-F238E27FC236}">
                <a16:creationId xmlns:a16="http://schemas.microsoft.com/office/drawing/2014/main" id="{45D29236-A94C-F086-9CDE-6A3D8C397B87}"/>
              </a:ext>
            </a:extLst>
          </p:cNvPr>
          <p:cNvSpPr txBox="1">
            <a:spLocks noGrp="1"/>
          </p:cNvSpPr>
          <p:nvPr>
            <p:ph type="ftr" sz="quarter" idx="9"/>
          </p:nvPr>
        </p:nvSpPr>
        <p:spPr/>
        <p:txBody>
          <a:bodyPr/>
          <a:lstStyle>
            <a:lvl1pPr>
              <a:defRPr/>
            </a:lvl1pPr>
          </a:lstStyle>
          <a:p>
            <a:pPr lvl="0"/>
            <a:r>
              <a:rPr lang="nb-NO"/>
              <a:t>Virksomhetsnavn/tjenestested</a:t>
            </a:r>
          </a:p>
        </p:txBody>
      </p:sp>
      <p:sp>
        <p:nvSpPr>
          <p:cNvPr id="6" name="Slide Number Placeholder 5">
            <a:extLst>
              <a:ext uri="{FF2B5EF4-FFF2-40B4-BE49-F238E27FC236}">
                <a16:creationId xmlns:a16="http://schemas.microsoft.com/office/drawing/2014/main" id="{5AB73569-1238-A28F-C418-262CD3542D3D}"/>
              </a:ext>
            </a:extLst>
          </p:cNvPr>
          <p:cNvSpPr txBox="1">
            <a:spLocks noGrp="1"/>
          </p:cNvSpPr>
          <p:nvPr>
            <p:ph type="sldNum" sz="quarter" idx="8"/>
          </p:nvPr>
        </p:nvSpPr>
        <p:spPr/>
        <p:txBody>
          <a:bodyPr/>
          <a:lstStyle>
            <a:lvl1pPr>
              <a:defRPr/>
            </a:lvl1pPr>
          </a:lstStyle>
          <a:p>
            <a:pPr lvl="0"/>
            <a:fld id="{372F8699-0746-4126-AA2A-DAE3780D1EB6}" type="slidenum">
              <a:t>‹#›</a:t>
            </a:fld>
            <a:endParaRPr lang="nb-NO"/>
          </a:p>
        </p:txBody>
      </p:sp>
    </p:spTree>
    <p:extLst>
      <p:ext uri="{BB962C8B-B14F-4D97-AF65-F5344CB8AC3E}">
        <p14:creationId xmlns:p14="http://schemas.microsoft.com/office/powerpoint/2010/main" val="752606066"/>
      </p:ext>
    </p:extLst>
  </p:cSld>
  <p:clrMapOvr>
    <a:masterClrMapping/>
  </p:clrMapOvr>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4E82C578-5BA1-A929-6840-6BABF6100342}"/>
              </a:ext>
            </a:extLst>
          </p:cNvPr>
          <p:cNvSpPr>
            <a:spLocks noGrp="1"/>
          </p:cNvSpPr>
          <p:nvPr>
            <p:ph type="dt" sz="half" idx="10"/>
          </p:nvPr>
        </p:nvSpPr>
        <p:spPr/>
        <p:txBody>
          <a:bodyPr/>
          <a:lstStyle/>
          <a:p>
            <a:fld id="{EDC66BE9-6CBB-49CA-9762-C4101F1F7B15}" type="datetimeFigureOut">
              <a:rPr lang="nb-NO" smtClean="0"/>
              <a:t>17.01.2024</a:t>
            </a:fld>
            <a:endParaRPr lang="nb-NO"/>
          </a:p>
        </p:txBody>
      </p:sp>
      <p:sp>
        <p:nvSpPr>
          <p:cNvPr id="3" name="Plassholder for bunntekst 2">
            <a:extLst>
              <a:ext uri="{FF2B5EF4-FFF2-40B4-BE49-F238E27FC236}">
                <a16:creationId xmlns:a16="http://schemas.microsoft.com/office/drawing/2014/main" id="{90875040-55A4-3D54-AE5B-55CBB6B77640}"/>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D8936771-AD8A-6042-BA0C-2058F23E1782}"/>
              </a:ext>
            </a:extLst>
          </p:cNvPr>
          <p:cNvSpPr>
            <a:spLocks noGrp="1"/>
          </p:cNvSpPr>
          <p:nvPr>
            <p:ph type="sldNum" sz="quarter" idx="12"/>
          </p:nvPr>
        </p:nvSpPr>
        <p:spPr/>
        <p:txBody>
          <a:bodyPr/>
          <a:lstStyle/>
          <a:p>
            <a:fld id="{3E9428FA-5023-4792-850B-EB41FBF090D8}" type="slidenum">
              <a:rPr lang="nb-NO" smtClean="0"/>
              <a:t>‹#›</a:t>
            </a:fld>
            <a:endParaRPr lang="nb-NO"/>
          </a:p>
        </p:txBody>
      </p:sp>
    </p:spTree>
    <p:extLst>
      <p:ext uri="{BB962C8B-B14F-4D97-AF65-F5344CB8AC3E}">
        <p14:creationId xmlns:p14="http://schemas.microsoft.com/office/powerpoint/2010/main" val="1106274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tel og innhold Iddegrønn">
    <p:spTree>
      <p:nvGrpSpPr>
        <p:cNvPr id="1" name=""/>
        <p:cNvGrpSpPr/>
        <p:nvPr/>
      </p:nvGrpSpPr>
      <p:grpSpPr>
        <a:xfrm>
          <a:off x="0" y="0"/>
          <a:ext cx="0" cy="0"/>
          <a:chOff x="0" y="0"/>
          <a:chExt cx="0" cy="0"/>
        </a:xfrm>
      </p:grpSpPr>
      <p:pic>
        <p:nvPicPr>
          <p:cNvPr id="2" name="Bilde 6">
            <a:extLst>
              <a:ext uri="{FF2B5EF4-FFF2-40B4-BE49-F238E27FC236}">
                <a16:creationId xmlns:a16="http://schemas.microsoft.com/office/drawing/2014/main" id="{F6EF7BE4-261A-CD4B-3CA6-0BCF48B1DF4B}"/>
              </a:ext>
            </a:extLst>
          </p:cNvPr>
          <p:cNvPicPr>
            <a:picLocks noChangeAspect="1"/>
          </p:cNvPicPr>
          <p:nvPr/>
        </p:nvPicPr>
        <p:blipFill>
          <a:blip r:embed="rId2"/>
          <a:stretch>
            <a:fillRect/>
          </a:stretch>
        </p:blipFill>
        <p:spPr>
          <a:xfrm>
            <a:off x="2706" y="0"/>
            <a:ext cx="9138586" cy="5143307"/>
          </a:xfrm>
          <a:prstGeom prst="rect">
            <a:avLst/>
          </a:prstGeom>
          <a:noFill/>
          <a:ln cap="flat">
            <a:noFill/>
          </a:ln>
        </p:spPr>
      </p:pic>
      <p:sp>
        <p:nvSpPr>
          <p:cNvPr id="3" name="Title 1">
            <a:extLst>
              <a:ext uri="{FF2B5EF4-FFF2-40B4-BE49-F238E27FC236}">
                <a16:creationId xmlns:a16="http://schemas.microsoft.com/office/drawing/2014/main" id="{E603DFA6-B00C-144A-CC95-45A368A9088D}"/>
              </a:ext>
            </a:extLst>
          </p:cNvPr>
          <p:cNvSpPr txBox="1">
            <a:spLocks noGrp="1"/>
          </p:cNvSpPr>
          <p:nvPr>
            <p:ph type="title"/>
          </p:nvPr>
        </p:nvSpPr>
        <p:spPr/>
        <p:txBody>
          <a:bodyPr/>
          <a:lstStyle>
            <a:lvl1pPr>
              <a:defRPr/>
            </a:lvl1pPr>
          </a:lstStyle>
          <a:p>
            <a:pPr lvl="0"/>
            <a:r>
              <a:rPr lang="nb-NO"/>
              <a:t>Klikk for å redigere tittelstil</a:t>
            </a:r>
            <a:endParaRPr lang="en-US"/>
          </a:p>
        </p:txBody>
      </p:sp>
      <p:sp>
        <p:nvSpPr>
          <p:cNvPr id="4" name="Content Placeholder 2">
            <a:extLst>
              <a:ext uri="{FF2B5EF4-FFF2-40B4-BE49-F238E27FC236}">
                <a16:creationId xmlns:a16="http://schemas.microsoft.com/office/drawing/2014/main" id="{6EA676CB-9806-6946-1746-262F3602C648}"/>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nb-NO"/>
              <a:t>Brødtekst - Klikk for å redigere tekststiler i malen</a:t>
            </a:r>
          </a:p>
          <a:p>
            <a:pPr lvl="1"/>
            <a:r>
              <a:rPr lang="nb-NO"/>
              <a:t>Punkter </a:t>
            </a:r>
            <a:r>
              <a:rPr lang="mr-IN"/>
              <a:t>–</a:t>
            </a:r>
            <a:r>
              <a:rPr lang="nb-NO"/>
              <a:t> Klikk for å redigere tekststiler i malen</a:t>
            </a:r>
          </a:p>
          <a:p>
            <a:pPr lvl="1"/>
            <a:r>
              <a:rPr lang="nb-NO"/>
              <a:t>Punkter </a:t>
            </a:r>
            <a:r>
              <a:rPr lang="mr-IN"/>
              <a:t>–</a:t>
            </a:r>
            <a:r>
              <a:rPr lang="nb-NO"/>
              <a:t> Klikk for å redigere tekststiler i malen</a:t>
            </a:r>
          </a:p>
          <a:p>
            <a:pPr lvl="1"/>
            <a:r>
              <a:rPr lang="nb-NO"/>
              <a:t>Punkter </a:t>
            </a:r>
            <a:r>
              <a:rPr lang="mr-IN"/>
              <a:t>–</a:t>
            </a:r>
            <a:r>
              <a:rPr lang="nb-NO"/>
              <a:t> Klikk for å redigere tekststiler i malen</a:t>
            </a:r>
          </a:p>
          <a:p>
            <a:pPr lvl="1"/>
            <a:r>
              <a:rPr lang="nb-NO"/>
              <a:t>Punkter </a:t>
            </a:r>
            <a:r>
              <a:rPr lang="mr-IN"/>
              <a:t>–</a:t>
            </a:r>
            <a:r>
              <a:rPr lang="nb-NO"/>
              <a:t> Klikk for å redigere tekststiler i malen</a:t>
            </a:r>
          </a:p>
        </p:txBody>
      </p:sp>
      <p:sp>
        <p:nvSpPr>
          <p:cNvPr id="5" name="Date Placeholder 3">
            <a:extLst>
              <a:ext uri="{FF2B5EF4-FFF2-40B4-BE49-F238E27FC236}">
                <a16:creationId xmlns:a16="http://schemas.microsoft.com/office/drawing/2014/main" id="{F29AF8DA-FFD1-1C4D-708C-B80F778FF5AC}"/>
              </a:ext>
            </a:extLst>
          </p:cNvPr>
          <p:cNvSpPr txBox="1">
            <a:spLocks noGrp="1"/>
          </p:cNvSpPr>
          <p:nvPr>
            <p:ph type="dt" sz="half" idx="7"/>
          </p:nvPr>
        </p:nvSpPr>
        <p:spPr/>
        <p:txBody>
          <a:bodyPr/>
          <a:lstStyle>
            <a:lvl1pPr>
              <a:defRPr/>
            </a:lvl1pPr>
          </a:lstStyle>
          <a:p>
            <a:pPr lvl="0"/>
            <a:fld id="{50FDEE4A-B702-495A-BA68-1A384B03CC4A}" type="datetime1">
              <a:rPr lang="nb-NO"/>
              <a:pPr lvl="0"/>
              <a:t>17.01.2024</a:t>
            </a:fld>
            <a:endParaRPr lang="nb-NO"/>
          </a:p>
        </p:txBody>
      </p:sp>
      <p:sp>
        <p:nvSpPr>
          <p:cNvPr id="6" name="Footer Placeholder 4">
            <a:extLst>
              <a:ext uri="{FF2B5EF4-FFF2-40B4-BE49-F238E27FC236}">
                <a16:creationId xmlns:a16="http://schemas.microsoft.com/office/drawing/2014/main" id="{D72C1A82-5EA1-DF26-D98F-8F2DC0C8452E}"/>
              </a:ext>
            </a:extLst>
          </p:cNvPr>
          <p:cNvSpPr txBox="1">
            <a:spLocks noGrp="1"/>
          </p:cNvSpPr>
          <p:nvPr>
            <p:ph type="ftr" sz="quarter" idx="9"/>
          </p:nvPr>
        </p:nvSpPr>
        <p:spPr/>
        <p:txBody>
          <a:bodyPr/>
          <a:lstStyle>
            <a:lvl1pPr>
              <a:defRPr/>
            </a:lvl1pPr>
          </a:lstStyle>
          <a:p>
            <a:pPr lvl="0"/>
            <a:r>
              <a:rPr lang="nb-NO"/>
              <a:t>Virksomhetsnavn/tjenestested</a:t>
            </a:r>
          </a:p>
        </p:txBody>
      </p:sp>
      <p:sp>
        <p:nvSpPr>
          <p:cNvPr id="7" name="Slide Number Placeholder 5">
            <a:extLst>
              <a:ext uri="{FF2B5EF4-FFF2-40B4-BE49-F238E27FC236}">
                <a16:creationId xmlns:a16="http://schemas.microsoft.com/office/drawing/2014/main" id="{5C10A975-9A9B-A535-A344-D7751512076C}"/>
              </a:ext>
            </a:extLst>
          </p:cNvPr>
          <p:cNvSpPr txBox="1">
            <a:spLocks noGrp="1"/>
          </p:cNvSpPr>
          <p:nvPr>
            <p:ph type="sldNum" sz="quarter" idx="8"/>
          </p:nvPr>
        </p:nvSpPr>
        <p:spPr/>
        <p:txBody>
          <a:bodyPr/>
          <a:lstStyle>
            <a:lvl1pPr>
              <a:defRPr/>
            </a:lvl1pPr>
          </a:lstStyle>
          <a:p>
            <a:pPr lvl="0"/>
            <a:fld id="{D3686279-A447-4AED-AB2E-9017AE8B783E}" type="slidenum">
              <a:t>‹#›</a:t>
            </a:fld>
            <a:endParaRPr lang="nb-NO"/>
          </a:p>
        </p:txBody>
      </p:sp>
    </p:spTree>
    <p:extLst>
      <p:ext uri="{BB962C8B-B14F-4D97-AF65-F5344CB8AC3E}">
        <p14:creationId xmlns:p14="http://schemas.microsoft.com/office/powerpoint/2010/main" val="168959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tel og innhold Korngul">
    <p:spTree>
      <p:nvGrpSpPr>
        <p:cNvPr id="1" name=""/>
        <p:cNvGrpSpPr/>
        <p:nvPr/>
      </p:nvGrpSpPr>
      <p:grpSpPr>
        <a:xfrm>
          <a:off x="0" y="0"/>
          <a:ext cx="0" cy="0"/>
          <a:chOff x="0" y="0"/>
          <a:chExt cx="0" cy="0"/>
        </a:xfrm>
      </p:grpSpPr>
      <p:pic>
        <p:nvPicPr>
          <p:cNvPr id="2" name="Bilde 6">
            <a:extLst>
              <a:ext uri="{FF2B5EF4-FFF2-40B4-BE49-F238E27FC236}">
                <a16:creationId xmlns:a16="http://schemas.microsoft.com/office/drawing/2014/main" id="{20D761E3-C293-6963-F2FF-34E89E9EBB3E}"/>
              </a:ext>
            </a:extLst>
          </p:cNvPr>
          <p:cNvPicPr>
            <a:picLocks noChangeAspect="1"/>
          </p:cNvPicPr>
          <p:nvPr/>
        </p:nvPicPr>
        <p:blipFill>
          <a:blip r:embed="rId2"/>
          <a:stretch>
            <a:fillRect/>
          </a:stretch>
        </p:blipFill>
        <p:spPr>
          <a:xfrm>
            <a:off x="2706" y="0"/>
            <a:ext cx="9138586" cy="5143307"/>
          </a:xfrm>
          <a:prstGeom prst="rect">
            <a:avLst/>
          </a:prstGeom>
          <a:noFill/>
          <a:ln cap="flat">
            <a:noFill/>
          </a:ln>
        </p:spPr>
      </p:pic>
      <p:sp>
        <p:nvSpPr>
          <p:cNvPr id="3" name="Title 1">
            <a:extLst>
              <a:ext uri="{FF2B5EF4-FFF2-40B4-BE49-F238E27FC236}">
                <a16:creationId xmlns:a16="http://schemas.microsoft.com/office/drawing/2014/main" id="{6F31E5A7-9CAA-445D-ADAE-98E16BF478EC}"/>
              </a:ext>
            </a:extLst>
          </p:cNvPr>
          <p:cNvSpPr txBox="1">
            <a:spLocks noGrp="1"/>
          </p:cNvSpPr>
          <p:nvPr>
            <p:ph type="title"/>
          </p:nvPr>
        </p:nvSpPr>
        <p:spPr/>
        <p:txBody>
          <a:bodyPr/>
          <a:lstStyle>
            <a:lvl1pPr>
              <a:defRPr/>
            </a:lvl1pPr>
          </a:lstStyle>
          <a:p>
            <a:pPr lvl="0"/>
            <a:r>
              <a:rPr lang="nb-NO"/>
              <a:t>Klikk for å redigere tittelstil</a:t>
            </a:r>
            <a:endParaRPr lang="en-US"/>
          </a:p>
        </p:txBody>
      </p:sp>
      <p:sp>
        <p:nvSpPr>
          <p:cNvPr id="4" name="Content Placeholder 2">
            <a:extLst>
              <a:ext uri="{FF2B5EF4-FFF2-40B4-BE49-F238E27FC236}">
                <a16:creationId xmlns:a16="http://schemas.microsoft.com/office/drawing/2014/main" id="{3226C2C7-FED9-1CF9-2E27-3D9D1F493066}"/>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nb-NO"/>
              <a:t>Brødtekst - Klikk for å redigere tekststiler i malen</a:t>
            </a:r>
          </a:p>
          <a:p>
            <a:pPr lvl="1"/>
            <a:r>
              <a:rPr lang="nb-NO"/>
              <a:t>Punkter </a:t>
            </a:r>
            <a:r>
              <a:rPr lang="mr-IN"/>
              <a:t>–</a:t>
            </a:r>
            <a:r>
              <a:rPr lang="nb-NO"/>
              <a:t> Klikk for å redigere tekststiler i malen</a:t>
            </a:r>
          </a:p>
          <a:p>
            <a:pPr lvl="1"/>
            <a:r>
              <a:rPr lang="nb-NO"/>
              <a:t>Punkter </a:t>
            </a:r>
            <a:r>
              <a:rPr lang="mr-IN"/>
              <a:t>–</a:t>
            </a:r>
            <a:r>
              <a:rPr lang="nb-NO"/>
              <a:t> Klikk for å redigere tekststiler i malen</a:t>
            </a:r>
          </a:p>
          <a:p>
            <a:pPr lvl="1"/>
            <a:r>
              <a:rPr lang="nb-NO"/>
              <a:t>Punkter </a:t>
            </a:r>
            <a:r>
              <a:rPr lang="mr-IN"/>
              <a:t>–</a:t>
            </a:r>
            <a:r>
              <a:rPr lang="nb-NO"/>
              <a:t> Klikk for å redigere tekststiler i malen</a:t>
            </a:r>
          </a:p>
          <a:p>
            <a:pPr lvl="1"/>
            <a:r>
              <a:rPr lang="nb-NO"/>
              <a:t>Punkter </a:t>
            </a:r>
            <a:r>
              <a:rPr lang="mr-IN"/>
              <a:t>–</a:t>
            </a:r>
            <a:r>
              <a:rPr lang="nb-NO"/>
              <a:t> Klikk for å redigere tekststiler i malen</a:t>
            </a:r>
          </a:p>
        </p:txBody>
      </p:sp>
      <p:sp>
        <p:nvSpPr>
          <p:cNvPr id="5" name="Date Placeholder 3">
            <a:extLst>
              <a:ext uri="{FF2B5EF4-FFF2-40B4-BE49-F238E27FC236}">
                <a16:creationId xmlns:a16="http://schemas.microsoft.com/office/drawing/2014/main" id="{3AA041E7-F096-E62C-5E0C-DDBD0E61DFC5}"/>
              </a:ext>
            </a:extLst>
          </p:cNvPr>
          <p:cNvSpPr txBox="1">
            <a:spLocks noGrp="1"/>
          </p:cNvSpPr>
          <p:nvPr>
            <p:ph type="dt" sz="half" idx="7"/>
          </p:nvPr>
        </p:nvSpPr>
        <p:spPr/>
        <p:txBody>
          <a:bodyPr/>
          <a:lstStyle>
            <a:lvl1pPr>
              <a:defRPr/>
            </a:lvl1pPr>
          </a:lstStyle>
          <a:p>
            <a:pPr lvl="0"/>
            <a:fld id="{BB2744D0-4574-40D8-BA3C-EC6C1E59814B}" type="datetime1">
              <a:rPr lang="nb-NO"/>
              <a:pPr lvl="0"/>
              <a:t>17.01.2024</a:t>
            </a:fld>
            <a:endParaRPr lang="nb-NO"/>
          </a:p>
        </p:txBody>
      </p:sp>
      <p:sp>
        <p:nvSpPr>
          <p:cNvPr id="6" name="Footer Placeholder 4">
            <a:extLst>
              <a:ext uri="{FF2B5EF4-FFF2-40B4-BE49-F238E27FC236}">
                <a16:creationId xmlns:a16="http://schemas.microsoft.com/office/drawing/2014/main" id="{D6AEFE61-262A-4F87-53CF-C73C54B214CE}"/>
              </a:ext>
            </a:extLst>
          </p:cNvPr>
          <p:cNvSpPr txBox="1">
            <a:spLocks noGrp="1"/>
          </p:cNvSpPr>
          <p:nvPr>
            <p:ph type="ftr" sz="quarter" idx="9"/>
          </p:nvPr>
        </p:nvSpPr>
        <p:spPr/>
        <p:txBody>
          <a:bodyPr/>
          <a:lstStyle>
            <a:lvl1pPr>
              <a:defRPr/>
            </a:lvl1pPr>
          </a:lstStyle>
          <a:p>
            <a:pPr lvl="0"/>
            <a:r>
              <a:rPr lang="nb-NO"/>
              <a:t>Virksomhetsnavn/tjenestested</a:t>
            </a:r>
          </a:p>
        </p:txBody>
      </p:sp>
      <p:sp>
        <p:nvSpPr>
          <p:cNvPr id="7" name="Slide Number Placeholder 5">
            <a:extLst>
              <a:ext uri="{FF2B5EF4-FFF2-40B4-BE49-F238E27FC236}">
                <a16:creationId xmlns:a16="http://schemas.microsoft.com/office/drawing/2014/main" id="{D7E09DB0-8E4C-9759-6004-B462BA14E5E4}"/>
              </a:ext>
            </a:extLst>
          </p:cNvPr>
          <p:cNvSpPr txBox="1">
            <a:spLocks noGrp="1"/>
          </p:cNvSpPr>
          <p:nvPr>
            <p:ph type="sldNum" sz="quarter" idx="8"/>
          </p:nvPr>
        </p:nvSpPr>
        <p:spPr/>
        <p:txBody>
          <a:bodyPr/>
          <a:lstStyle>
            <a:lvl1pPr>
              <a:defRPr/>
            </a:lvl1pPr>
          </a:lstStyle>
          <a:p>
            <a:pPr lvl="0"/>
            <a:fld id="{A8B5C6B5-6CC9-49FA-8B34-AAC4E72FD931}" type="slidenum">
              <a:t>‹#›</a:t>
            </a:fld>
            <a:endParaRPr lang="nb-NO"/>
          </a:p>
        </p:txBody>
      </p:sp>
    </p:spTree>
    <p:extLst>
      <p:ext uri="{BB962C8B-B14F-4D97-AF65-F5344CB8AC3E}">
        <p14:creationId xmlns:p14="http://schemas.microsoft.com/office/powerpoint/2010/main" val="2336899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image" Target="../media/image1.png"/><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theme" Target="../theme/theme2.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26" Type="http://schemas.openxmlformats.org/officeDocument/2006/relationships/image" Target="../media/image1.png"/><Relationship Id="rId3" Type="http://schemas.openxmlformats.org/officeDocument/2006/relationships/slideLayout" Target="../slideLayouts/slideLayout50.xml"/><Relationship Id="rId21" Type="http://schemas.openxmlformats.org/officeDocument/2006/relationships/slideLayout" Target="../slideLayouts/slideLayout68.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5" Type="http://schemas.openxmlformats.org/officeDocument/2006/relationships/theme" Target="../theme/theme3.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slideLayout" Target="../slideLayouts/slideLayout71.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5"/>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0B5D87-9027-65CE-A624-575B2FE684AE}"/>
              </a:ext>
            </a:extLst>
          </p:cNvPr>
          <p:cNvSpPr txBox="1">
            <a:spLocks noGrp="1"/>
          </p:cNvSpPr>
          <p:nvPr>
            <p:ph type="title"/>
          </p:nvPr>
        </p:nvSpPr>
        <p:spPr>
          <a:xfrm>
            <a:off x="628650" y="1026962"/>
            <a:ext cx="6771214" cy="649251"/>
          </a:xfrm>
          <a:prstGeom prst="rect">
            <a:avLst/>
          </a:prstGeom>
          <a:noFill/>
          <a:ln>
            <a:noFill/>
          </a:ln>
        </p:spPr>
        <p:txBody>
          <a:bodyPr vert="horz" wrap="square" lIns="91440" tIns="45720" rIns="91440" bIns="45720" anchor="ctr" anchorCtr="0" compatLnSpc="1">
            <a:normAutofit/>
          </a:bodyPr>
          <a:lstStyle/>
          <a:p>
            <a:pPr lvl="0"/>
            <a:r>
              <a:rPr lang="nb-NO"/>
              <a:t>Overskrift - Klikk for å redigere tittelstil</a:t>
            </a:r>
            <a:endParaRPr lang="en-US"/>
          </a:p>
        </p:txBody>
      </p:sp>
      <p:sp>
        <p:nvSpPr>
          <p:cNvPr id="3" name="Text Placeholder 2">
            <a:extLst>
              <a:ext uri="{FF2B5EF4-FFF2-40B4-BE49-F238E27FC236}">
                <a16:creationId xmlns:a16="http://schemas.microsoft.com/office/drawing/2014/main" id="{116A29F1-C69A-6D9F-FB21-E132FEC30B21}"/>
              </a:ext>
            </a:extLst>
          </p:cNvPr>
          <p:cNvSpPr txBox="1">
            <a:spLocks noGrp="1"/>
          </p:cNvSpPr>
          <p:nvPr>
            <p:ph type="body" idx="1"/>
          </p:nvPr>
        </p:nvSpPr>
        <p:spPr>
          <a:xfrm>
            <a:off x="628650" y="1777419"/>
            <a:ext cx="7886700" cy="2884392"/>
          </a:xfrm>
          <a:prstGeom prst="rect">
            <a:avLst/>
          </a:prstGeom>
          <a:noFill/>
          <a:ln>
            <a:noFill/>
          </a:ln>
        </p:spPr>
        <p:txBody>
          <a:bodyPr vert="horz" wrap="square" lIns="91440" tIns="45720" rIns="91440" bIns="45720" anchor="t" anchorCtr="0" compatLnSpc="1">
            <a:normAutofit/>
          </a:bodyPr>
          <a:lstStyle/>
          <a:p>
            <a:pPr lvl="0"/>
            <a:r>
              <a:rPr lang="nb-NO"/>
              <a:t>Brødtekst - Klikk for å redigere tekststiler i malen</a:t>
            </a:r>
          </a:p>
          <a:p>
            <a:pPr lvl="1"/>
            <a:r>
              <a:rPr lang="nb-NO"/>
              <a:t>Punkter </a:t>
            </a:r>
            <a:r>
              <a:rPr lang="mr-IN"/>
              <a:t>–</a:t>
            </a:r>
            <a:r>
              <a:rPr lang="nb-NO"/>
              <a:t> Klikk for å redigere tekststiler i malen</a:t>
            </a:r>
          </a:p>
          <a:p>
            <a:pPr lvl="1"/>
            <a:r>
              <a:rPr lang="nb-NO"/>
              <a:t>Punkter </a:t>
            </a:r>
            <a:r>
              <a:rPr lang="mr-IN"/>
              <a:t>–</a:t>
            </a:r>
            <a:r>
              <a:rPr lang="nb-NO"/>
              <a:t> Klikk for å redigere tekststiler i malen</a:t>
            </a:r>
          </a:p>
          <a:p>
            <a:pPr lvl="1"/>
            <a:r>
              <a:rPr lang="nb-NO"/>
              <a:t>Punkter </a:t>
            </a:r>
            <a:r>
              <a:rPr lang="mr-IN"/>
              <a:t>–</a:t>
            </a:r>
            <a:r>
              <a:rPr lang="nb-NO"/>
              <a:t> Klikk for å redigere tekststiler i malen</a:t>
            </a:r>
          </a:p>
          <a:p>
            <a:pPr lvl="1"/>
            <a:r>
              <a:rPr lang="nb-NO"/>
              <a:t>Punkter </a:t>
            </a:r>
            <a:r>
              <a:rPr lang="mr-IN"/>
              <a:t>–</a:t>
            </a:r>
            <a:r>
              <a:rPr lang="nb-NO"/>
              <a:t> Klikk for å redigere tekststiler i malen</a:t>
            </a:r>
          </a:p>
        </p:txBody>
      </p:sp>
      <p:sp>
        <p:nvSpPr>
          <p:cNvPr id="4" name="Date Placeholder 3">
            <a:extLst>
              <a:ext uri="{FF2B5EF4-FFF2-40B4-BE49-F238E27FC236}">
                <a16:creationId xmlns:a16="http://schemas.microsoft.com/office/drawing/2014/main" id="{C9390961-BCB2-8E98-D4F4-23C7FA02C30B}"/>
              </a:ext>
            </a:extLst>
          </p:cNvPr>
          <p:cNvSpPr txBox="1">
            <a:spLocks noGrp="1"/>
          </p:cNvSpPr>
          <p:nvPr>
            <p:ph type="dt" sz="half" idx="2"/>
          </p:nvPr>
        </p:nvSpPr>
        <p:spPr>
          <a:xfrm>
            <a:off x="6457949" y="4767260"/>
            <a:ext cx="1421846" cy="273844"/>
          </a:xfrm>
          <a:prstGeom prst="rect">
            <a:avLst/>
          </a:prstGeom>
          <a:noFill/>
          <a:ln>
            <a:noFill/>
          </a:ln>
        </p:spPr>
        <p:txBody>
          <a:bodyPr vert="horz" wrap="square" lIns="91440" tIns="45720" rIns="91440" bIns="45720" anchor="ctr" anchorCtr="0" compatLnSpc="1">
            <a:noAutofit/>
          </a:bodyPr>
          <a:lstStyle>
            <a:lvl1pPr marL="0" marR="0" lvl="0" indent="0" algn="r" defTabSz="685800" rtl="0" fontAlgn="auto" hangingPunct="1">
              <a:lnSpc>
                <a:spcPct val="100000"/>
              </a:lnSpc>
              <a:spcBef>
                <a:spcPts val="0"/>
              </a:spcBef>
              <a:spcAft>
                <a:spcPts val="0"/>
              </a:spcAft>
              <a:buNone/>
              <a:tabLst/>
              <a:defRPr lang="nb-NO" sz="1000" b="0" i="0" u="none" strike="noStrike" kern="1200" cap="none" spc="0" baseline="0">
                <a:solidFill>
                  <a:srgbClr val="000000"/>
                </a:solidFill>
                <a:uFillTx/>
                <a:latin typeface="Source Sans Pro"/>
                <a:cs typeface="Source Sans Pro"/>
              </a:defRPr>
            </a:lvl1pPr>
          </a:lstStyle>
          <a:p>
            <a:pPr lvl="0"/>
            <a:fld id="{397B9C9D-5F63-4094-8BEE-01092AD856B9}" type="datetime1">
              <a:rPr lang="nb-NO"/>
              <a:pPr lvl="0"/>
              <a:t>17.01.2024</a:t>
            </a:fld>
            <a:endParaRPr lang="nb-NO"/>
          </a:p>
        </p:txBody>
      </p:sp>
      <p:sp>
        <p:nvSpPr>
          <p:cNvPr id="5" name="Footer Placeholder 4">
            <a:extLst>
              <a:ext uri="{FF2B5EF4-FFF2-40B4-BE49-F238E27FC236}">
                <a16:creationId xmlns:a16="http://schemas.microsoft.com/office/drawing/2014/main" id="{EA8187AF-BEC8-0F0E-C614-F422EFF6A155}"/>
              </a:ext>
            </a:extLst>
          </p:cNvPr>
          <p:cNvSpPr txBox="1">
            <a:spLocks noGrp="1"/>
          </p:cNvSpPr>
          <p:nvPr>
            <p:ph type="ftr" sz="quarter" idx="3"/>
          </p:nvPr>
        </p:nvSpPr>
        <p:spPr>
          <a:xfrm>
            <a:off x="628650" y="4767260"/>
            <a:ext cx="5486400" cy="273844"/>
          </a:xfrm>
          <a:prstGeom prst="rect">
            <a:avLst/>
          </a:prstGeom>
          <a:noFill/>
          <a:ln>
            <a:noFill/>
          </a:ln>
        </p:spPr>
        <p:txBody>
          <a:bodyPr vert="horz" wrap="square" lIns="91440" tIns="45720" rIns="91440" bIns="45720" anchor="ctr" anchorCtr="0" compatLnSpc="1">
            <a:noAutofit/>
          </a:bodyPr>
          <a:lstStyle>
            <a:lvl1pPr marL="0" marR="0" lvl="0" indent="0" algn="l" defTabSz="685800" rtl="0" fontAlgn="auto" hangingPunct="1">
              <a:lnSpc>
                <a:spcPct val="100000"/>
              </a:lnSpc>
              <a:spcBef>
                <a:spcPts val="0"/>
              </a:spcBef>
              <a:spcAft>
                <a:spcPts val="0"/>
              </a:spcAft>
              <a:buNone/>
              <a:tabLst/>
              <a:defRPr lang="nb-NO" sz="1000" b="0" i="0" u="none" strike="noStrike" kern="1200" cap="none" spc="0" baseline="0">
                <a:solidFill>
                  <a:srgbClr val="000000"/>
                </a:solidFill>
                <a:uFillTx/>
                <a:latin typeface="Source Sans Pro"/>
                <a:cs typeface="Source Sans Pro"/>
              </a:defRPr>
            </a:lvl1pPr>
          </a:lstStyle>
          <a:p>
            <a:pPr lvl="0"/>
            <a:r>
              <a:rPr lang="nb-NO"/>
              <a:t>Virksomhetsnavn/tjenestested</a:t>
            </a:r>
          </a:p>
        </p:txBody>
      </p:sp>
      <p:sp>
        <p:nvSpPr>
          <p:cNvPr id="6" name="Slide Number Placeholder 5">
            <a:extLst>
              <a:ext uri="{FF2B5EF4-FFF2-40B4-BE49-F238E27FC236}">
                <a16:creationId xmlns:a16="http://schemas.microsoft.com/office/drawing/2014/main" id="{4EE626E2-CC2A-77B7-6C25-86243498A6F8}"/>
              </a:ext>
            </a:extLst>
          </p:cNvPr>
          <p:cNvSpPr txBox="1">
            <a:spLocks noGrp="1"/>
          </p:cNvSpPr>
          <p:nvPr>
            <p:ph type="sldNum" sz="quarter" idx="4"/>
          </p:nvPr>
        </p:nvSpPr>
        <p:spPr>
          <a:xfrm>
            <a:off x="7879796" y="4767260"/>
            <a:ext cx="635553" cy="273844"/>
          </a:xfrm>
          <a:prstGeom prst="rect">
            <a:avLst/>
          </a:prstGeom>
          <a:noFill/>
          <a:ln>
            <a:noFill/>
          </a:ln>
        </p:spPr>
        <p:txBody>
          <a:bodyPr vert="horz" wrap="square" lIns="91440" tIns="45720" rIns="91440" bIns="45720" anchor="ctr" anchorCtr="0" compatLnSpc="1">
            <a:noAutofit/>
          </a:bodyPr>
          <a:lstStyle>
            <a:lvl1pPr marL="0" marR="0" lvl="0" indent="0" algn="r" defTabSz="685800" rtl="0" fontAlgn="auto" hangingPunct="1">
              <a:lnSpc>
                <a:spcPct val="100000"/>
              </a:lnSpc>
              <a:spcBef>
                <a:spcPts val="0"/>
              </a:spcBef>
              <a:spcAft>
                <a:spcPts val="0"/>
              </a:spcAft>
              <a:buNone/>
              <a:tabLst/>
              <a:defRPr lang="nb-NO" sz="1000" b="0" i="0" u="none" strike="noStrike" kern="1200" cap="none" spc="0" baseline="0">
                <a:solidFill>
                  <a:srgbClr val="000000"/>
                </a:solidFill>
                <a:uFillTx/>
                <a:latin typeface="Source Sans Pro"/>
                <a:cs typeface="Source Sans Pro"/>
              </a:defRPr>
            </a:lvl1pPr>
          </a:lstStyle>
          <a:p>
            <a:pPr lvl="0"/>
            <a:fld id="{A6C1B6AB-5AA1-44D9-B03A-9E0B180C56FD}" type="slidenum">
              <a:t>‹#›</a:t>
            </a:fld>
            <a:endParaRPr lang="nb-N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1" r:id="rId12"/>
    <p:sldLayoutId id="2147483687" r:id="rId13"/>
    <p:sldLayoutId id="2147483693" r:id="rId14"/>
    <p:sldLayoutId id="2147483663" r:id="rId15"/>
    <p:sldLayoutId id="2147483664" r:id="rId16"/>
    <p:sldLayoutId id="2147483665" r:id="rId17"/>
    <p:sldLayoutId id="2147483694" r:id="rId18"/>
    <p:sldLayoutId id="2147483695" r:id="rId19"/>
    <p:sldLayoutId id="2147483696" r:id="rId20"/>
    <p:sldLayoutId id="2147483688" r:id="rId21"/>
    <p:sldLayoutId id="2147483689" r:id="rId22"/>
    <p:sldLayoutId id="2147483690" r:id="rId23"/>
  </p:sldLayoutIdLst>
  <p:txStyles>
    <p:titleStyle>
      <a:lvl1pPr marL="0" marR="0" lvl="0" indent="0" algn="l" defTabSz="685800" rtl="0" fontAlgn="auto" hangingPunct="1">
        <a:lnSpc>
          <a:spcPct val="90000"/>
        </a:lnSpc>
        <a:spcBef>
          <a:spcPts val="0"/>
        </a:spcBef>
        <a:spcAft>
          <a:spcPts val="0"/>
        </a:spcAft>
        <a:buNone/>
        <a:tabLst/>
        <a:defRPr lang="nb-NO" sz="2800" b="0" i="0" u="none" strike="noStrike" kern="1200" cap="none" spc="0" baseline="0">
          <a:solidFill>
            <a:srgbClr val="000000"/>
          </a:solidFill>
          <a:uFillTx/>
          <a:latin typeface="Source Sans Pro Semibold"/>
          <a:ea typeface="Source Sans Pro Semibold"/>
          <a:cs typeface="Source Sans Pro Semibold"/>
        </a:defRPr>
      </a:lvl1pPr>
    </p:titleStyle>
    <p:bodyStyle>
      <a:lvl1pPr marL="0" marR="0" lvl="0" indent="0" algn="l" defTabSz="685800" rtl="0" fontAlgn="auto" hangingPunct="1">
        <a:lnSpc>
          <a:spcPct val="90000"/>
        </a:lnSpc>
        <a:spcBef>
          <a:spcPts val="750"/>
        </a:spcBef>
        <a:spcAft>
          <a:spcPts val="0"/>
        </a:spcAft>
        <a:buNone/>
        <a:tabLst/>
        <a:defRPr lang="nb-NO" sz="1800" b="0" i="0" u="none" strike="noStrike" kern="1200" cap="none" spc="0" baseline="0">
          <a:solidFill>
            <a:srgbClr val="000000"/>
          </a:solidFill>
          <a:uFillTx/>
          <a:latin typeface="Source Sans Pro"/>
          <a:cs typeface="Source Sans Pro"/>
        </a:defRPr>
      </a:lvl1pPr>
      <a:lvl2pPr marL="514350" marR="0" lvl="1" indent="-171450" algn="l" defTabSz="685800" rtl="0" fontAlgn="auto" hangingPunct="1">
        <a:lnSpc>
          <a:spcPct val="90000"/>
        </a:lnSpc>
        <a:spcBef>
          <a:spcPts val="375"/>
        </a:spcBef>
        <a:spcAft>
          <a:spcPts val="0"/>
        </a:spcAft>
        <a:buSzPct val="100000"/>
        <a:buFont typeface="Arial" pitchFamily="34"/>
        <a:buChar char="•"/>
        <a:tabLst/>
        <a:defRPr lang="nb-NO" sz="1500" b="0" i="0" u="none" strike="noStrike" kern="1200" cap="none" spc="0" baseline="0">
          <a:solidFill>
            <a:srgbClr val="000000"/>
          </a:solidFill>
          <a:uFillTx/>
          <a:latin typeface="Source Sans Pro"/>
          <a:cs typeface="Source Sans Pro"/>
        </a:defRPr>
      </a:lvl2pPr>
      <a:lvl3pPr marL="514350" marR="0" lvl="1" indent="-171450" algn="l" defTabSz="685800" rtl="0" fontAlgn="auto" hangingPunct="1">
        <a:lnSpc>
          <a:spcPct val="90000"/>
        </a:lnSpc>
        <a:spcBef>
          <a:spcPts val="375"/>
        </a:spcBef>
        <a:spcAft>
          <a:spcPts val="0"/>
        </a:spcAft>
        <a:buSzPct val="100000"/>
        <a:buFont typeface="Arial" pitchFamily="34"/>
        <a:buChar char="•"/>
        <a:tabLst/>
        <a:defRPr lang="nb-NO" sz="1500" b="0" i="0" u="none" strike="noStrike" kern="1200" cap="none" spc="0" baseline="0">
          <a:solidFill>
            <a:srgbClr val="000000"/>
          </a:solidFill>
          <a:uFillTx/>
          <a:latin typeface="Source Sans Pro"/>
          <a:cs typeface="Source Sans Pro"/>
        </a:defRPr>
      </a:lvl3pPr>
      <a:lvl4pPr marL="514350" marR="0" lvl="1" indent="-171450" algn="l" defTabSz="685800" rtl="0" fontAlgn="auto" hangingPunct="1">
        <a:lnSpc>
          <a:spcPct val="90000"/>
        </a:lnSpc>
        <a:spcBef>
          <a:spcPts val="375"/>
        </a:spcBef>
        <a:spcAft>
          <a:spcPts val="0"/>
        </a:spcAft>
        <a:buSzPct val="100000"/>
        <a:buFont typeface="Arial" pitchFamily="34"/>
        <a:buChar char="•"/>
        <a:tabLst/>
        <a:defRPr lang="nb-NO" sz="1500" b="0" i="0" u="none" strike="noStrike" kern="1200" cap="none" spc="0" baseline="0">
          <a:solidFill>
            <a:srgbClr val="000000"/>
          </a:solidFill>
          <a:uFillTx/>
          <a:latin typeface="Source Sans Pro"/>
          <a:cs typeface="Source Sans Pro"/>
        </a:defRPr>
      </a:lvl4pPr>
      <a:lvl5pPr marL="514350" marR="0" lvl="1" indent="-171450" algn="l" defTabSz="685800" rtl="0" fontAlgn="auto" hangingPunct="1">
        <a:lnSpc>
          <a:spcPct val="90000"/>
        </a:lnSpc>
        <a:spcBef>
          <a:spcPts val="375"/>
        </a:spcBef>
        <a:spcAft>
          <a:spcPts val="0"/>
        </a:spcAft>
        <a:buSzPct val="100000"/>
        <a:buFont typeface="Arial" pitchFamily="34"/>
        <a:buChar char="•"/>
        <a:tabLst/>
        <a:defRPr lang="nb-NO" sz="1500" b="0" i="0" u="none" strike="noStrike" kern="1200" cap="none" spc="0" baseline="0">
          <a:solidFill>
            <a:srgbClr val="000000"/>
          </a:solidFill>
          <a:uFillTx/>
          <a:latin typeface="Source Sans Pro"/>
          <a:cs typeface="Source Sans Pr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026966"/>
            <a:ext cx="6771213" cy="649249"/>
          </a:xfrm>
          <a:prstGeom prst="rect">
            <a:avLst/>
          </a:prstGeom>
        </p:spPr>
        <p:txBody>
          <a:bodyPr vert="horz" lIns="91440" tIns="45720" rIns="91440" bIns="45720" rtlCol="0" anchor="ctr">
            <a:normAutofit/>
          </a:bodyPr>
          <a:lstStyle/>
          <a:p>
            <a:r>
              <a:rPr lang="nb-NO" dirty="0"/>
              <a:t>Overskrift - Klikk for å redigere tittelstil</a:t>
            </a:r>
            <a:endParaRPr lang="en-US" dirty="0"/>
          </a:p>
        </p:txBody>
      </p:sp>
      <p:sp>
        <p:nvSpPr>
          <p:cNvPr id="3" name="Text Placeholder 2"/>
          <p:cNvSpPr>
            <a:spLocks noGrp="1"/>
          </p:cNvSpPr>
          <p:nvPr>
            <p:ph type="body" idx="1"/>
          </p:nvPr>
        </p:nvSpPr>
        <p:spPr>
          <a:xfrm>
            <a:off x="628650" y="1777419"/>
            <a:ext cx="7886700" cy="2884388"/>
          </a:xfrm>
          <a:prstGeom prst="rect">
            <a:avLst/>
          </a:prstGeom>
        </p:spPr>
        <p:txBody>
          <a:bodyPr vert="horz" lIns="91440" tIns="45720" rIns="91440" bIns="45720" rtlCol="0">
            <a:normAutofit/>
          </a:bodyPr>
          <a:lstStyle/>
          <a:p>
            <a:pPr lvl="0"/>
            <a:r>
              <a:rPr lang="nb-NO" dirty="0"/>
              <a:t>Brødtekst - Klikk for å redigere tekststiler i malen</a:t>
            </a:r>
          </a:p>
          <a:p>
            <a:pPr lvl="1"/>
            <a:r>
              <a:rPr lang="nb-NO" dirty="0"/>
              <a:t>Punkter </a:t>
            </a:r>
            <a:r>
              <a:rPr lang="mr-IN" dirty="0"/>
              <a:t>–</a:t>
            </a:r>
            <a:r>
              <a:rPr lang="nb-NO" dirty="0"/>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dirty="0"/>
              <a:t>Punkter </a:t>
            </a:r>
            <a:r>
              <a:rPr lang="mr-IN" dirty="0"/>
              <a:t>–</a:t>
            </a:r>
            <a:r>
              <a:rPr lang="nb-NO" dirty="0"/>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dirty="0"/>
              <a:t>Punkter </a:t>
            </a:r>
            <a:r>
              <a:rPr lang="mr-IN" dirty="0"/>
              <a:t>–</a:t>
            </a:r>
            <a:r>
              <a:rPr lang="nb-NO" dirty="0"/>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dirty="0"/>
              <a:t>Punkter </a:t>
            </a:r>
            <a:r>
              <a:rPr lang="mr-IN" dirty="0"/>
              <a:t>–</a:t>
            </a:r>
            <a:r>
              <a:rPr lang="nb-NO" dirty="0"/>
              <a:t> Klikk for å redigere tekststiler i malen</a:t>
            </a:r>
          </a:p>
        </p:txBody>
      </p:sp>
      <p:sp>
        <p:nvSpPr>
          <p:cNvPr id="4" name="Date Placeholder 3"/>
          <p:cNvSpPr>
            <a:spLocks noGrp="1"/>
          </p:cNvSpPr>
          <p:nvPr>
            <p:ph type="dt" sz="half" idx="2"/>
          </p:nvPr>
        </p:nvSpPr>
        <p:spPr>
          <a:xfrm>
            <a:off x="6457949" y="4767263"/>
            <a:ext cx="1421843" cy="273844"/>
          </a:xfrm>
          <a:prstGeom prst="rect">
            <a:avLst/>
          </a:prstGeom>
        </p:spPr>
        <p:txBody>
          <a:bodyPr vert="horz" lIns="91440" tIns="45720" rIns="91440" bIns="45720" rtlCol="0" anchor="ctr"/>
          <a:lstStyle>
            <a:lvl1pPr algn="r">
              <a:defRPr sz="1000">
                <a:solidFill>
                  <a:srgbClr val="000000"/>
                </a:solidFill>
                <a:latin typeface="Source Sans Pro"/>
                <a:cs typeface="Source Sans Pro"/>
              </a:defRPr>
            </a:lvl1pPr>
          </a:lstStyle>
          <a:p>
            <a:fld id="{6A7E021A-0C0F-014A-A5F1-4528F2F5EB3A}" type="datetime1">
              <a:rPr lang="nb-NO" smtClean="0"/>
              <a:t>17.01.2024</a:t>
            </a:fld>
            <a:endParaRPr lang="nb-NO" dirty="0"/>
          </a:p>
        </p:txBody>
      </p:sp>
      <p:sp>
        <p:nvSpPr>
          <p:cNvPr id="5" name="Footer Placeholder 4"/>
          <p:cNvSpPr>
            <a:spLocks noGrp="1"/>
          </p:cNvSpPr>
          <p:nvPr>
            <p:ph type="ftr" sz="quarter" idx="3"/>
          </p:nvPr>
        </p:nvSpPr>
        <p:spPr>
          <a:xfrm>
            <a:off x="628650" y="4767263"/>
            <a:ext cx="5486400" cy="273844"/>
          </a:xfrm>
          <a:prstGeom prst="rect">
            <a:avLst/>
          </a:prstGeom>
        </p:spPr>
        <p:txBody>
          <a:bodyPr vert="horz" lIns="91440" tIns="45720" rIns="91440" bIns="45720" rtlCol="0" anchor="ctr"/>
          <a:lstStyle>
            <a:lvl1pPr algn="l">
              <a:defRPr sz="1000">
                <a:solidFill>
                  <a:srgbClr val="000000"/>
                </a:solidFill>
                <a:latin typeface="Source Sans Pro"/>
                <a:cs typeface="Source Sans Pro"/>
              </a:defRPr>
            </a:lvl1pPr>
          </a:lstStyle>
          <a:p>
            <a:r>
              <a:rPr lang="nb-NO"/>
              <a:t>Virksomhetsnavn/tjenestested</a:t>
            </a:r>
            <a:endParaRPr lang="nb-NO" dirty="0"/>
          </a:p>
        </p:txBody>
      </p:sp>
      <p:sp>
        <p:nvSpPr>
          <p:cNvPr id="6" name="Slide Number Placeholder 5"/>
          <p:cNvSpPr>
            <a:spLocks noGrp="1"/>
          </p:cNvSpPr>
          <p:nvPr>
            <p:ph type="sldNum" sz="quarter" idx="4"/>
          </p:nvPr>
        </p:nvSpPr>
        <p:spPr>
          <a:xfrm>
            <a:off x="7879792" y="4767263"/>
            <a:ext cx="635558" cy="273844"/>
          </a:xfrm>
          <a:prstGeom prst="rect">
            <a:avLst/>
          </a:prstGeom>
        </p:spPr>
        <p:txBody>
          <a:bodyPr vert="horz" lIns="91440" tIns="45720" rIns="91440" bIns="45720" rtlCol="0" anchor="ctr"/>
          <a:lstStyle>
            <a:lvl1pPr algn="r">
              <a:defRPr sz="1000">
                <a:solidFill>
                  <a:srgbClr val="000000"/>
                </a:solidFill>
                <a:latin typeface="Source Sans Pro"/>
                <a:cs typeface="Source Sans Pro"/>
              </a:defRPr>
            </a:lvl1pPr>
          </a:lstStyle>
          <a:p>
            <a:fld id="{82F6EF4E-CC60-E84A-867F-4AE5D9DB4F61}" type="slidenum">
              <a:rPr lang="nb-NO" smtClean="0"/>
              <a:pPr/>
              <a:t>‹#›</a:t>
            </a:fld>
            <a:endParaRPr lang="nb-NO"/>
          </a:p>
        </p:txBody>
      </p:sp>
    </p:spTree>
    <p:extLst>
      <p:ext uri="{BB962C8B-B14F-4D97-AF65-F5344CB8AC3E}">
        <p14:creationId xmlns:p14="http://schemas.microsoft.com/office/powerpoint/2010/main" val="121928344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662" r:id="rId7"/>
    <p:sldLayoutId id="2147483705" r:id="rId8"/>
    <p:sldLayoutId id="2147483706" r:id="rId9"/>
    <p:sldLayoutId id="2147483707" r:id="rId10"/>
    <p:sldLayoutId id="2147483708" r:id="rId11"/>
    <p:sldLayoutId id="2147483686"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 id="2147483719" r:id="rId22"/>
    <p:sldLayoutId id="2147483685" r:id="rId23"/>
    <p:sldLayoutId id="2147483697" r:id="rId24"/>
  </p:sldLayoutIdLst>
  <p:hf hdr="0"/>
  <p:txStyles>
    <p:titleStyle>
      <a:lvl1pPr algn="l" defTabSz="685800" rtl="0" eaLnBrk="1" latinLnBrk="0" hangingPunct="1">
        <a:lnSpc>
          <a:spcPct val="90000"/>
        </a:lnSpc>
        <a:spcBef>
          <a:spcPct val="0"/>
        </a:spcBef>
        <a:buNone/>
        <a:defRPr sz="2800" b="0" i="0" kern="1200">
          <a:solidFill>
            <a:schemeClr val="tx1"/>
          </a:solidFill>
          <a:latin typeface="Source Sans Pro Semibold" charset="0"/>
          <a:ea typeface="Source Sans Pro Semibold" charset="0"/>
          <a:cs typeface="Source Sans Pro Semibold" charset="0"/>
        </a:defRPr>
      </a:lvl1pPr>
    </p:titleStyle>
    <p:body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tx1"/>
          </a:solidFill>
          <a:latin typeface="Source Sans Pro"/>
          <a:ea typeface="+mn-ea"/>
          <a:cs typeface="Source Sans Pro"/>
        </a:defRPr>
      </a:lvl1pPr>
      <a:lvl2pPr marL="5143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1500" kern="1200">
          <a:solidFill>
            <a:schemeClr val="tx1"/>
          </a:solidFill>
          <a:latin typeface="Source Sans Pro"/>
          <a:ea typeface="+mn-ea"/>
          <a:cs typeface="Source Sans Pro"/>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Source Sans Pro"/>
          <a:ea typeface="+mn-ea"/>
          <a:cs typeface="Source Sans Pro"/>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ource Sans Pro"/>
          <a:ea typeface="+mn-ea"/>
          <a:cs typeface="Source Sans Pro"/>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ource Sans Pro"/>
          <a:ea typeface="+mn-ea"/>
          <a:cs typeface="Source Sans Pro"/>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2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618766"/>
            <a:ext cx="6771213" cy="649249"/>
          </a:xfrm>
          <a:prstGeom prst="rect">
            <a:avLst/>
          </a:prstGeom>
        </p:spPr>
        <p:txBody>
          <a:bodyPr vert="horz" lIns="91440" tIns="45720" rIns="91440" bIns="45720" rtlCol="0" anchor="ctr">
            <a:normAutofit/>
          </a:bodyPr>
          <a:lstStyle/>
          <a:p>
            <a:r>
              <a:rPr lang="nb-NO"/>
              <a:t>Klikk for å redigere tittelstil</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2"/>
          </p:nvPr>
        </p:nvSpPr>
        <p:spPr>
          <a:xfrm>
            <a:off x="6457949" y="4767263"/>
            <a:ext cx="1421843" cy="273844"/>
          </a:xfrm>
          <a:prstGeom prst="rect">
            <a:avLst/>
          </a:prstGeom>
        </p:spPr>
        <p:txBody>
          <a:bodyPr vert="horz" lIns="91440" tIns="45720" rIns="91440" bIns="45720" rtlCol="0" anchor="ctr"/>
          <a:lstStyle>
            <a:lvl1pPr algn="r">
              <a:defRPr sz="1000">
                <a:solidFill>
                  <a:srgbClr val="000000"/>
                </a:solidFill>
                <a:latin typeface="Source Sans Pro"/>
                <a:cs typeface="Source Sans Pro"/>
              </a:defRPr>
            </a:lvl1pPr>
          </a:lstStyle>
          <a:p>
            <a:fld id="{6A7E021A-0C0F-014A-A5F1-4528F2F5EB3A}" type="datetime1">
              <a:rPr lang="nb-NO" smtClean="0"/>
              <a:t>17.01.2024</a:t>
            </a:fld>
            <a:endParaRPr lang="nb-NO"/>
          </a:p>
        </p:txBody>
      </p:sp>
      <p:sp>
        <p:nvSpPr>
          <p:cNvPr id="5" name="Footer Placeholder 4"/>
          <p:cNvSpPr>
            <a:spLocks noGrp="1"/>
          </p:cNvSpPr>
          <p:nvPr>
            <p:ph type="ftr" sz="quarter" idx="3"/>
          </p:nvPr>
        </p:nvSpPr>
        <p:spPr>
          <a:xfrm>
            <a:off x="628650" y="4767263"/>
            <a:ext cx="5486400" cy="273844"/>
          </a:xfrm>
          <a:prstGeom prst="rect">
            <a:avLst/>
          </a:prstGeom>
        </p:spPr>
        <p:txBody>
          <a:bodyPr vert="horz" lIns="91440" tIns="45720" rIns="91440" bIns="45720" rtlCol="0" anchor="ctr"/>
          <a:lstStyle>
            <a:lvl1pPr algn="l">
              <a:defRPr sz="1000">
                <a:solidFill>
                  <a:srgbClr val="000000"/>
                </a:solidFill>
                <a:latin typeface="Source Sans Pro"/>
                <a:cs typeface="Source Sans Pro"/>
              </a:defRPr>
            </a:lvl1pPr>
          </a:lstStyle>
          <a:p>
            <a:r>
              <a:rPr lang="nb-NO"/>
              <a:t>Virksomhetsnavn/tjenestested</a:t>
            </a:r>
          </a:p>
        </p:txBody>
      </p:sp>
      <p:sp>
        <p:nvSpPr>
          <p:cNvPr id="6" name="Slide Number Placeholder 5"/>
          <p:cNvSpPr>
            <a:spLocks noGrp="1"/>
          </p:cNvSpPr>
          <p:nvPr>
            <p:ph type="sldNum" sz="quarter" idx="4"/>
          </p:nvPr>
        </p:nvSpPr>
        <p:spPr>
          <a:xfrm>
            <a:off x="7879792" y="4767263"/>
            <a:ext cx="635558" cy="273844"/>
          </a:xfrm>
          <a:prstGeom prst="rect">
            <a:avLst/>
          </a:prstGeom>
        </p:spPr>
        <p:txBody>
          <a:bodyPr vert="horz" lIns="91440" tIns="45720" rIns="91440" bIns="45720" rtlCol="0" anchor="ctr"/>
          <a:lstStyle>
            <a:lvl1pPr algn="r">
              <a:defRPr sz="1000">
                <a:solidFill>
                  <a:srgbClr val="000000"/>
                </a:solidFill>
                <a:latin typeface="Source Sans Pro"/>
                <a:cs typeface="Source Sans Pro"/>
              </a:defRPr>
            </a:lvl1pPr>
          </a:lstStyle>
          <a:p>
            <a:fld id="{82F6EF4E-CC60-E84A-867F-4AE5D9DB4F61}" type="slidenum">
              <a:rPr lang="nb-NO" smtClean="0"/>
              <a:pPr/>
              <a:t>‹#›</a:t>
            </a:fld>
            <a:endParaRPr lang="nb-NO"/>
          </a:p>
        </p:txBody>
      </p:sp>
    </p:spTree>
    <p:extLst>
      <p:ext uri="{BB962C8B-B14F-4D97-AF65-F5344CB8AC3E}">
        <p14:creationId xmlns:p14="http://schemas.microsoft.com/office/powerpoint/2010/main" val="1219283440"/>
      </p:ext>
    </p:extLst>
  </p:cSld>
  <p:clrMap bg1="lt1" tx1="dk1" bg2="lt2" tx2="dk2" accent1="accent1" accent2="accent2" accent3="accent3" accent4="accent4" accent5="accent5" accent6="accent6" hlink="hlink" folHlink="folHlink"/>
  <p:sldLayoutIdLst>
    <p:sldLayoutId id="2147483661" r:id="rId1"/>
    <p:sldLayoutId id="2147483669" r:id="rId2"/>
    <p:sldLayoutId id="2147483670" r:id="rId3"/>
    <p:sldLayoutId id="2147483671" r:id="rId4"/>
    <p:sldLayoutId id="2147483672" r:id="rId5"/>
    <p:sldLayoutId id="2147483679" r:id="rId6"/>
    <p:sldLayoutId id="2147483692" r:id="rId7"/>
    <p:sldLayoutId id="2147483673" r:id="rId8"/>
    <p:sldLayoutId id="2147483674" r:id="rId9"/>
    <p:sldLayoutId id="2147483675" r:id="rId10"/>
    <p:sldLayoutId id="2147483676" r:id="rId11"/>
    <p:sldLayoutId id="2147483666" r:id="rId12"/>
    <p:sldLayoutId id="2147483667" r:id="rId13"/>
    <p:sldLayoutId id="2147483668" r:id="rId14"/>
    <p:sldLayoutId id="2147483677" r:id="rId15"/>
    <p:sldLayoutId id="2147483678" r:id="rId16"/>
    <p:sldLayoutId id="2147483680" r:id="rId17"/>
    <p:sldLayoutId id="2147483681" r:id="rId18"/>
    <p:sldLayoutId id="2147483682" r:id="rId19"/>
    <p:sldLayoutId id="2147483683" r:id="rId20"/>
    <p:sldLayoutId id="2147483684" r:id="rId21"/>
    <p:sldLayoutId id="2147483720" r:id="rId22"/>
    <p:sldLayoutId id="2147483698" r:id="rId23"/>
    <p:sldLayoutId id="2147483721" r:id="rId24"/>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p:txStyles>
    <p:titleStyle>
      <a:lvl1pPr algn="l" defTabSz="685800" rtl="0" eaLnBrk="1" latinLnBrk="0" hangingPunct="1">
        <a:lnSpc>
          <a:spcPct val="90000"/>
        </a:lnSpc>
        <a:spcBef>
          <a:spcPct val="0"/>
        </a:spcBef>
        <a:buNone/>
        <a:defRPr sz="2800" b="0" i="0" kern="1200">
          <a:solidFill>
            <a:schemeClr val="tx1"/>
          </a:solidFill>
          <a:latin typeface="Source Sans Pro Semibold" charset="0"/>
          <a:ea typeface="Source Sans Pro Semibold" charset="0"/>
          <a:cs typeface="Source Sans Pro Semibold"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Source Sans Pro"/>
          <a:ea typeface="+mn-ea"/>
          <a:cs typeface="Source Sans Pro"/>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Source Sans Pro"/>
          <a:ea typeface="+mn-ea"/>
          <a:cs typeface="Source Sans Pro"/>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Source Sans Pro"/>
          <a:ea typeface="+mn-ea"/>
          <a:cs typeface="Source Sans Pro"/>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ource Sans Pro"/>
          <a:ea typeface="+mn-ea"/>
          <a:cs typeface="Source Sans Pro"/>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ource Sans Pro"/>
          <a:ea typeface="+mn-ea"/>
          <a:cs typeface="Source Sans Pro"/>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svg"/><Relationship Id="rId2" Type="http://schemas.openxmlformats.org/officeDocument/2006/relationships/notesSlide" Target="../notesSlides/notesSlide4.xml"/><Relationship Id="rId1" Type="http://schemas.openxmlformats.org/officeDocument/2006/relationships/slideLayout" Target="../slideLayouts/slideLayout64.xml"/><Relationship Id="rId6" Type="http://schemas.openxmlformats.org/officeDocument/2006/relationships/image" Target="../media/image47.sv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svg"/><Relationship Id="rId4" Type="http://schemas.openxmlformats.org/officeDocument/2006/relationships/image" Target="../media/image45.svg"/><Relationship Id="rId9" Type="http://schemas.openxmlformats.org/officeDocument/2006/relationships/image" Target="../media/image50.png"/></Relationships>
</file>

<file path=ppt/slides/_rels/slide13.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xml"/><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slide1.xml><?xml version="1.0" encoding="utf-8"?>
<p:sld xmlns:a="http://schemas.openxmlformats.org/drawingml/2006/main" xmlns:r="http://schemas.openxmlformats.org/officeDocument/2006/relationships" xmlns:p="http://schemas.openxmlformats.org/presentationml/2006/main">
  <p:cSld name="Slide48">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1518996-5672-1CB5-2B21-FD9870B3ED8C}"/>
              </a:ext>
            </a:extLst>
          </p:cNvPr>
          <p:cNvSpPr txBox="1">
            <a:spLocks noGrp="1"/>
          </p:cNvSpPr>
          <p:nvPr>
            <p:ph type="title"/>
          </p:nvPr>
        </p:nvSpPr>
        <p:spPr>
          <a:xfrm>
            <a:off x="628650" y="1658904"/>
            <a:ext cx="5486400" cy="1035932"/>
          </a:xfrm>
        </p:spPr>
        <p:txBody>
          <a:bodyPr anchorCtr="1">
            <a:normAutofit fontScale="90000"/>
          </a:bodyPr>
          <a:lstStyle/>
          <a:p>
            <a:pPr lvl="0" algn="ctr"/>
            <a:r>
              <a:rPr lang="nb-NO" sz="2600" dirty="0"/>
              <a:t>Sentraladministrasjon</a:t>
            </a:r>
            <a:br>
              <a:rPr lang="nb-NO" sz="2600" dirty="0"/>
            </a:br>
            <a:br>
              <a:rPr lang="nb-NO" sz="2600" dirty="0"/>
            </a:br>
            <a:r>
              <a:rPr lang="nb-NO" sz="2200" i="1" dirty="0"/>
              <a:t>HR – Økonomi, Digitalisering og IT </a:t>
            </a:r>
            <a:br>
              <a:rPr lang="nb-NO" sz="2200" i="1" dirty="0"/>
            </a:br>
            <a:r>
              <a:rPr lang="nb-NO" sz="2200" i="1" dirty="0"/>
              <a:t>Kulturenheten  </a:t>
            </a:r>
            <a:br>
              <a:rPr lang="nb-NO" sz="2200" i="1" dirty="0"/>
            </a:br>
            <a:r>
              <a:rPr lang="nb-NO" sz="2200" i="1" dirty="0"/>
              <a:t>Samfunnsavdelingen </a:t>
            </a:r>
          </a:p>
        </p:txBody>
      </p:sp>
      <p:sp>
        <p:nvSpPr>
          <p:cNvPr id="3" name="Plassholder for dato 2">
            <a:extLst>
              <a:ext uri="{FF2B5EF4-FFF2-40B4-BE49-F238E27FC236}">
                <a16:creationId xmlns:a16="http://schemas.microsoft.com/office/drawing/2014/main" id="{89911461-8284-7FD8-B204-0559F27B4570}"/>
              </a:ext>
            </a:extLst>
          </p:cNvPr>
          <p:cNvSpPr txBox="1"/>
          <p:nvPr/>
        </p:nvSpPr>
        <p:spPr>
          <a:xfrm>
            <a:off x="6457949" y="4767260"/>
            <a:ext cx="1421846" cy="273844"/>
          </a:xfrm>
          <a:prstGeom prst="rect">
            <a:avLst/>
          </a:prstGeom>
          <a:noFill/>
          <a:ln cap="flat">
            <a:noFill/>
          </a:ln>
        </p:spPr>
        <p:txBody>
          <a:bodyPr vert="horz" wrap="square" lIns="91440" tIns="45720" rIns="91440" bIns="45720" anchor="ctr" anchorCtr="0" compatLnSpc="1">
            <a:noAutofit/>
          </a:bodyPr>
          <a:lstStyle/>
          <a:p>
            <a:pPr marL="0" marR="0" lvl="0" indent="0" algn="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9A5B98C-C22C-4087-B9EE-8B7B23BBBC23}" type="datetime1">
              <a:rPr lang="nb-NO" sz="1000" b="0" i="0" u="none" strike="noStrike" kern="1200" cap="none" spc="0" baseline="0">
                <a:solidFill>
                  <a:srgbClr val="000000"/>
                </a:solidFill>
                <a:uFillTx/>
                <a:latin typeface="Source Sans Pro"/>
                <a:cs typeface="Source Sans Pro"/>
              </a:rPr>
              <a:pPr marL="0" marR="0" lvl="0" indent="0" algn="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t>17.01.2024</a:t>
            </a:fld>
            <a:endParaRPr lang="nb-NO" sz="1000" b="0" i="0" u="none" strike="noStrike" kern="1200" cap="none" spc="0" baseline="0">
              <a:solidFill>
                <a:srgbClr val="000000"/>
              </a:solidFill>
              <a:uFillTx/>
              <a:latin typeface="Source Sans Pro"/>
              <a:cs typeface="Source Sans Pro"/>
            </a:endParaRPr>
          </a:p>
        </p:txBody>
      </p:sp>
      <p:sp>
        <p:nvSpPr>
          <p:cNvPr id="4" name="Plassholder for bunntekst 3">
            <a:extLst>
              <a:ext uri="{FF2B5EF4-FFF2-40B4-BE49-F238E27FC236}">
                <a16:creationId xmlns:a16="http://schemas.microsoft.com/office/drawing/2014/main" id="{03D3A789-10FA-57E4-F8B4-EE21BF3EB0CB}"/>
              </a:ext>
            </a:extLst>
          </p:cNvPr>
          <p:cNvSpPr txBox="1"/>
          <p:nvPr/>
        </p:nvSpPr>
        <p:spPr>
          <a:xfrm>
            <a:off x="628650" y="4767260"/>
            <a:ext cx="5486400" cy="273844"/>
          </a:xfrm>
          <a:prstGeom prst="rect">
            <a:avLst/>
          </a:prstGeom>
          <a:noFill/>
          <a:ln cap="flat">
            <a:noFill/>
          </a:ln>
        </p:spPr>
        <p:txBody>
          <a:bodyPr vert="horz" wrap="square" lIns="91440" tIns="45720" rIns="91440" bIns="45720"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000" b="0" i="0" u="none" strike="noStrike" kern="1200" cap="none" spc="0" baseline="0">
              <a:solidFill>
                <a:srgbClr val="000000"/>
              </a:solidFill>
              <a:uFillTx/>
              <a:latin typeface="Source Sans Pro"/>
              <a:cs typeface="Source Sans Pro"/>
            </a:endParaRPr>
          </a:p>
        </p:txBody>
      </p:sp>
      <p:sp>
        <p:nvSpPr>
          <p:cNvPr id="5" name="Plassholder for lysbildenummer 4">
            <a:extLst>
              <a:ext uri="{FF2B5EF4-FFF2-40B4-BE49-F238E27FC236}">
                <a16:creationId xmlns:a16="http://schemas.microsoft.com/office/drawing/2014/main" id="{427C963B-D9F4-8D7C-3865-B2436327A178}"/>
              </a:ext>
            </a:extLst>
          </p:cNvPr>
          <p:cNvSpPr txBox="1"/>
          <p:nvPr/>
        </p:nvSpPr>
        <p:spPr>
          <a:xfrm>
            <a:off x="7879796" y="4767260"/>
            <a:ext cx="635553" cy="273844"/>
          </a:xfrm>
          <a:prstGeom prst="rect">
            <a:avLst/>
          </a:prstGeom>
          <a:noFill/>
          <a:ln cap="flat">
            <a:noFill/>
          </a:ln>
        </p:spPr>
        <p:txBody>
          <a:bodyPr vert="horz" wrap="square" lIns="91440" tIns="45720" rIns="91440" bIns="45720" anchor="ctr" anchorCtr="0" compatLnSpc="1">
            <a:noAutofit/>
          </a:bodyPr>
          <a:lstStyle/>
          <a:p>
            <a:pPr marL="0" marR="0" lvl="0" indent="0" algn="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D4B793A-4E37-424D-9B2B-8F12D4BCCA7B}" type="slidenum">
              <a:rPr/>
              <a:t>1</a:t>
            </a:fld>
            <a:endParaRPr lang="nb-NO" sz="1000" b="0" i="0" u="none" strike="noStrike" kern="1200" cap="none" spc="0" baseline="0">
              <a:solidFill>
                <a:srgbClr val="000000"/>
              </a:solidFill>
              <a:uFillTx/>
              <a:latin typeface="Source Sans Pro"/>
              <a:cs typeface="Source Sans Pr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BA26EBB-1890-A4AB-2274-15531BAF2FFF}"/>
              </a:ext>
            </a:extLst>
          </p:cNvPr>
          <p:cNvSpPr>
            <a:spLocks noGrp="1"/>
          </p:cNvSpPr>
          <p:nvPr>
            <p:ph type="title"/>
          </p:nvPr>
        </p:nvSpPr>
        <p:spPr>
          <a:xfrm>
            <a:off x="712694" y="618766"/>
            <a:ext cx="6687169" cy="649249"/>
          </a:xfrm>
        </p:spPr>
        <p:txBody>
          <a:bodyPr/>
          <a:lstStyle/>
          <a:p>
            <a:r>
              <a:rPr lang="nb-NO" dirty="0">
                <a:latin typeface="Source Sans Pro Semibold"/>
                <a:ea typeface="Source Sans Pro Semibold"/>
              </a:rPr>
              <a:t>Fagområder</a:t>
            </a:r>
            <a:endParaRPr lang="nb-NO" dirty="0"/>
          </a:p>
        </p:txBody>
      </p:sp>
      <p:graphicFrame>
        <p:nvGraphicFramePr>
          <p:cNvPr id="7" name="Tabell 7">
            <a:extLst>
              <a:ext uri="{FF2B5EF4-FFF2-40B4-BE49-F238E27FC236}">
                <a16:creationId xmlns:a16="http://schemas.microsoft.com/office/drawing/2014/main" id="{217A1985-E6E0-0185-E46E-9CF613310083}"/>
              </a:ext>
            </a:extLst>
          </p:cNvPr>
          <p:cNvGraphicFramePr>
            <a:graphicFrameLocks noGrp="1"/>
          </p:cNvGraphicFramePr>
          <p:nvPr>
            <p:ph idx="1"/>
            <p:extLst>
              <p:ext uri="{D42A27DB-BD31-4B8C-83A1-F6EECF244321}">
                <p14:modId xmlns:p14="http://schemas.microsoft.com/office/powerpoint/2010/main" val="674177125"/>
              </p:ext>
            </p:extLst>
          </p:nvPr>
        </p:nvGraphicFramePr>
        <p:xfrm>
          <a:off x="710513" y="1268015"/>
          <a:ext cx="7886699" cy="3256280"/>
        </p:xfrm>
        <a:graphic>
          <a:graphicData uri="http://schemas.openxmlformats.org/drawingml/2006/table">
            <a:tbl>
              <a:tblPr firstRow="1" bandRow="1">
                <a:tableStyleId>{5C22544A-7EE6-4342-B048-85BDC9FD1C3A}</a:tableStyleId>
              </a:tblPr>
              <a:tblGrid>
                <a:gridCol w="2985927">
                  <a:extLst>
                    <a:ext uri="{9D8B030D-6E8A-4147-A177-3AD203B41FA5}">
                      <a16:colId xmlns:a16="http://schemas.microsoft.com/office/drawing/2014/main" val="927655367"/>
                    </a:ext>
                  </a:extLst>
                </a:gridCol>
                <a:gridCol w="4900772">
                  <a:extLst>
                    <a:ext uri="{9D8B030D-6E8A-4147-A177-3AD203B41FA5}">
                      <a16:colId xmlns:a16="http://schemas.microsoft.com/office/drawing/2014/main" val="715109609"/>
                    </a:ext>
                  </a:extLst>
                </a:gridCol>
              </a:tblGrid>
              <a:tr h="370840">
                <a:tc gridSpan="2">
                  <a:txBody>
                    <a:bodyPr/>
                    <a:lstStyle/>
                    <a:p>
                      <a:endParaRPr lang="nb-NO" dirty="0"/>
                    </a:p>
                  </a:txBody>
                  <a:tcPr/>
                </a:tc>
                <a:tc hMerge="1">
                  <a:txBody>
                    <a:bodyPr/>
                    <a:lstStyle/>
                    <a:p>
                      <a:endParaRPr lang="nb-NO" dirty="0"/>
                    </a:p>
                  </a:txBody>
                  <a:tcPr/>
                </a:tc>
                <a:extLst>
                  <a:ext uri="{0D108BD9-81ED-4DB2-BD59-A6C34878D82A}">
                    <a16:rowId xmlns:a16="http://schemas.microsoft.com/office/drawing/2014/main" val="1074237670"/>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b-NO" dirty="0"/>
                        <a:t>Dekommisjonering av atomavfall</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b-NO" dirty="0"/>
                        <a:t>Overordnet plan</a:t>
                      </a:r>
                    </a:p>
                  </a:txBody>
                  <a:tcPr/>
                </a:tc>
                <a:extLst>
                  <a:ext uri="{0D108BD9-81ED-4DB2-BD59-A6C34878D82A}">
                    <a16:rowId xmlns:a16="http://schemas.microsoft.com/office/drawing/2014/main" val="4197984759"/>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b-NO" dirty="0"/>
                        <a:t>Eierstyring</a:t>
                      </a:r>
                    </a:p>
                    <a:p>
                      <a:endParaRPr lang="nb-NO"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b-NO" dirty="0"/>
                        <a:t>Samordning av lokale rus- og kriminalitetsforebyggende tiltak (SLT)</a:t>
                      </a:r>
                    </a:p>
                    <a:p>
                      <a:pPr marL="0" marR="0" lvl="0" indent="0" algn="l" defTabSz="685800" rtl="0" eaLnBrk="1" fontAlgn="auto" latinLnBrk="0" hangingPunct="1">
                        <a:lnSpc>
                          <a:spcPct val="100000"/>
                        </a:lnSpc>
                        <a:spcBef>
                          <a:spcPts val="0"/>
                        </a:spcBef>
                        <a:spcAft>
                          <a:spcPts val="0"/>
                        </a:spcAft>
                        <a:buClrTx/>
                        <a:buSzTx/>
                        <a:buFontTx/>
                        <a:buNone/>
                        <a:tabLst/>
                        <a:defRPr/>
                      </a:pPr>
                      <a:endParaRPr lang="nb-NO" dirty="0"/>
                    </a:p>
                  </a:txBody>
                  <a:tcPr/>
                </a:tc>
                <a:extLst>
                  <a:ext uri="{0D108BD9-81ED-4DB2-BD59-A6C34878D82A}">
                    <a16:rowId xmlns:a16="http://schemas.microsoft.com/office/drawing/2014/main" val="3585086641"/>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b-NO" dirty="0"/>
                        <a:t>Folkehelse</a:t>
                      </a:r>
                    </a:p>
                    <a:p>
                      <a:pPr marL="0" marR="0" lvl="0" indent="0" algn="l" defTabSz="685800" rtl="0" eaLnBrk="1" fontAlgn="auto" latinLnBrk="0" hangingPunct="1">
                        <a:lnSpc>
                          <a:spcPct val="100000"/>
                        </a:lnSpc>
                        <a:spcBef>
                          <a:spcPts val="0"/>
                        </a:spcBef>
                        <a:spcAft>
                          <a:spcPts val="0"/>
                        </a:spcAft>
                        <a:buClrTx/>
                        <a:buSzTx/>
                        <a:buFontTx/>
                        <a:buNone/>
                        <a:tabLst/>
                        <a:defRPr/>
                      </a:pPr>
                      <a:endParaRPr lang="nb-NO"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b-NO" dirty="0"/>
                        <a:t>Salgs- og skjenkebevilling, tobakk</a:t>
                      </a:r>
                    </a:p>
                    <a:p>
                      <a:endParaRPr lang="nb-NO" dirty="0"/>
                    </a:p>
                  </a:txBody>
                  <a:tcPr/>
                </a:tc>
                <a:extLst>
                  <a:ext uri="{0D108BD9-81ED-4DB2-BD59-A6C34878D82A}">
                    <a16:rowId xmlns:a16="http://schemas.microsoft.com/office/drawing/2014/main" val="1857679953"/>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b-NO" dirty="0"/>
                        <a:t>Frivillighet</a:t>
                      </a:r>
                    </a:p>
                    <a:p>
                      <a:pPr marL="0" marR="0" lvl="0" indent="0" algn="l" defTabSz="685800" rtl="0" eaLnBrk="1" fontAlgn="auto" latinLnBrk="0" hangingPunct="1">
                        <a:lnSpc>
                          <a:spcPct val="100000"/>
                        </a:lnSpc>
                        <a:spcBef>
                          <a:spcPts val="0"/>
                        </a:spcBef>
                        <a:spcAft>
                          <a:spcPts val="0"/>
                        </a:spcAft>
                        <a:buClrTx/>
                        <a:buSzTx/>
                        <a:buFontTx/>
                        <a:buNone/>
                        <a:tabLst/>
                        <a:defRPr/>
                      </a:pPr>
                      <a:endParaRPr lang="nb-NO"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b-NO" dirty="0"/>
                        <a:t>Sosial boligbygging</a:t>
                      </a:r>
                    </a:p>
                    <a:p>
                      <a:pPr marL="0" marR="0" lvl="0" indent="0" algn="l" defTabSz="685800" rtl="0" eaLnBrk="1" fontAlgn="auto" latinLnBrk="0" hangingPunct="1">
                        <a:lnSpc>
                          <a:spcPct val="100000"/>
                        </a:lnSpc>
                        <a:spcBef>
                          <a:spcPts val="0"/>
                        </a:spcBef>
                        <a:spcAft>
                          <a:spcPts val="0"/>
                        </a:spcAft>
                        <a:buClrTx/>
                        <a:buSzTx/>
                        <a:buFontTx/>
                        <a:buNone/>
                        <a:tabLst/>
                        <a:defRPr/>
                      </a:pPr>
                      <a:endParaRPr lang="nb-NO" dirty="0"/>
                    </a:p>
                  </a:txBody>
                  <a:tcPr/>
                </a:tc>
                <a:extLst>
                  <a:ext uri="{0D108BD9-81ED-4DB2-BD59-A6C34878D82A}">
                    <a16:rowId xmlns:a16="http://schemas.microsoft.com/office/drawing/2014/main" val="4209898814"/>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b-NO" dirty="0"/>
                        <a:t>Idrett</a:t>
                      </a:r>
                    </a:p>
                    <a:p>
                      <a:pPr marL="0" marR="0" lvl="0" indent="0" algn="l" defTabSz="685800" rtl="0" eaLnBrk="1" fontAlgn="auto" latinLnBrk="0" hangingPunct="1">
                        <a:lnSpc>
                          <a:spcPct val="100000"/>
                        </a:lnSpc>
                        <a:spcBef>
                          <a:spcPts val="0"/>
                        </a:spcBef>
                        <a:spcAft>
                          <a:spcPts val="0"/>
                        </a:spcAft>
                        <a:buClrTx/>
                        <a:buSzTx/>
                        <a:buFontTx/>
                        <a:buNone/>
                        <a:tabLst/>
                        <a:defRPr/>
                      </a:pPr>
                      <a:endParaRPr lang="nb-NO"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b-NO" dirty="0"/>
                        <a:t>Smart city</a:t>
                      </a:r>
                    </a:p>
                    <a:p>
                      <a:endParaRPr lang="nb-NO" dirty="0"/>
                    </a:p>
                  </a:txBody>
                  <a:tcPr/>
                </a:tc>
                <a:extLst>
                  <a:ext uri="{0D108BD9-81ED-4DB2-BD59-A6C34878D82A}">
                    <a16:rowId xmlns:a16="http://schemas.microsoft.com/office/drawing/2014/main" val="3563798279"/>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b-NO" dirty="0"/>
                        <a:t>Næringsutvikling</a:t>
                      </a:r>
                    </a:p>
                    <a:p>
                      <a:pPr marL="0" marR="0" lvl="0" indent="0" algn="l" defTabSz="685800" rtl="0" eaLnBrk="1" fontAlgn="auto" latinLnBrk="0" hangingPunct="1">
                        <a:lnSpc>
                          <a:spcPct val="100000"/>
                        </a:lnSpc>
                        <a:spcBef>
                          <a:spcPts val="0"/>
                        </a:spcBef>
                        <a:spcAft>
                          <a:spcPts val="0"/>
                        </a:spcAft>
                        <a:buClrTx/>
                        <a:buSzTx/>
                        <a:buFontTx/>
                        <a:buNone/>
                        <a:tabLst/>
                        <a:defRPr/>
                      </a:pPr>
                      <a:endParaRPr lang="nb-NO"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b-NO" dirty="0"/>
                        <a:t>Universell utforming</a:t>
                      </a:r>
                    </a:p>
                    <a:p>
                      <a:endParaRPr lang="nb-NO" dirty="0"/>
                    </a:p>
                  </a:txBody>
                  <a:tcPr/>
                </a:tc>
                <a:extLst>
                  <a:ext uri="{0D108BD9-81ED-4DB2-BD59-A6C34878D82A}">
                    <a16:rowId xmlns:a16="http://schemas.microsoft.com/office/drawing/2014/main" val="1284277827"/>
                  </a:ext>
                </a:extLst>
              </a:tr>
            </a:tbl>
          </a:graphicData>
        </a:graphic>
      </p:graphicFrame>
      <p:sp>
        <p:nvSpPr>
          <p:cNvPr id="6" name="Plassholder for lysbildenummer 5">
            <a:extLst>
              <a:ext uri="{FF2B5EF4-FFF2-40B4-BE49-F238E27FC236}">
                <a16:creationId xmlns:a16="http://schemas.microsoft.com/office/drawing/2014/main" id="{4BCE08C7-D32A-3337-C093-8A45D8987AF8}"/>
              </a:ext>
            </a:extLst>
          </p:cNvPr>
          <p:cNvSpPr>
            <a:spLocks noGrp="1"/>
          </p:cNvSpPr>
          <p:nvPr>
            <p:ph type="sldNum" sz="quarter" idx="12"/>
          </p:nvPr>
        </p:nvSpPr>
        <p:spPr/>
        <p:txBody>
          <a:bodyPr/>
          <a:lstStyle/>
          <a:p>
            <a:fld id="{82F6EF4E-CC60-E84A-867F-4AE5D9DB4F61}" type="slidenum">
              <a:rPr lang="nb-NO" smtClean="0"/>
              <a:t>10</a:t>
            </a:fld>
            <a:endParaRPr lang="nb-NO"/>
          </a:p>
        </p:txBody>
      </p:sp>
    </p:spTree>
    <p:extLst>
      <p:ext uri="{BB962C8B-B14F-4D97-AF65-F5344CB8AC3E}">
        <p14:creationId xmlns:p14="http://schemas.microsoft.com/office/powerpoint/2010/main" val="1496193324"/>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01572CB-6D6F-0547-9078-3D2B112BCED5}"/>
              </a:ext>
            </a:extLst>
          </p:cNvPr>
          <p:cNvSpPr>
            <a:spLocks noGrp="1"/>
          </p:cNvSpPr>
          <p:nvPr>
            <p:ph type="title"/>
          </p:nvPr>
        </p:nvSpPr>
        <p:spPr/>
        <p:txBody>
          <a:bodyPr/>
          <a:lstStyle/>
          <a:p>
            <a:r>
              <a:rPr lang="nb-NO" dirty="0"/>
              <a:t>Planer og kunnskapsgrunnlag</a:t>
            </a:r>
          </a:p>
        </p:txBody>
      </p:sp>
      <p:sp>
        <p:nvSpPr>
          <p:cNvPr id="3" name="Plassholder for innhold 2">
            <a:extLst>
              <a:ext uri="{FF2B5EF4-FFF2-40B4-BE49-F238E27FC236}">
                <a16:creationId xmlns:a16="http://schemas.microsoft.com/office/drawing/2014/main" id="{10E315BA-5132-7417-CCB5-ADEFDC2C3E60}"/>
              </a:ext>
            </a:extLst>
          </p:cNvPr>
          <p:cNvSpPr>
            <a:spLocks noGrp="1"/>
          </p:cNvSpPr>
          <p:nvPr>
            <p:ph idx="1"/>
          </p:nvPr>
        </p:nvSpPr>
        <p:spPr>
          <a:xfrm>
            <a:off x="628650" y="1369219"/>
            <a:ext cx="2863487" cy="3263504"/>
          </a:xfrm>
        </p:spPr>
        <p:txBody>
          <a:bodyPr>
            <a:normAutofit fontScale="92500" lnSpcReduction="10000"/>
          </a:bodyPr>
          <a:lstStyle/>
          <a:p>
            <a:pPr marL="0" indent="0">
              <a:buNone/>
            </a:pPr>
            <a:r>
              <a:rPr lang="nb-NO" b="1" dirty="0"/>
              <a:t>Planstrategi</a:t>
            </a:r>
          </a:p>
          <a:p>
            <a:pPr marL="0" indent="0">
              <a:buNone/>
            </a:pPr>
            <a:endParaRPr lang="nb-NO" b="1" dirty="0"/>
          </a:p>
          <a:p>
            <a:pPr marL="0" indent="0">
              <a:buNone/>
            </a:pPr>
            <a:r>
              <a:rPr lang="nb-NO" b="1" dirty="0"/>
              <a:t>Kommuneplan</a:t>
            </a:r>
          </a:p>
          <a:p>
            <a:pPr marL="0" indent="0">
              <a:buNone/>
            </a:pPr>
            <a:r>
              <a:rPr lang="nb-NO" dirty="0"/>
              <a:t>- Samfunn</a:t>
            </a:r>
          </a:p>
          <a:p>
            <a:pPr marL="0" indent="0">
              <a:buNone/>
            </a:pPr>
            <a:r>
              <a:rPr lang="nb-NO" dirty="0"/>
              <a:t>- Areal</a:t>
            </a:r>
          </a:p>
          <a:p>
            <a:pPr marL="342900" lvl="1" indent="0">
              <a:buNone/>
            </a:pPr>
            <a:r>
              <a:rPr lang="nb-NO" dirty="0"/>
              <a:t>- Sentrum</a:t>
            </a:r>
          </a:p>
          <a:p>
            <a:pPr marL="0" indent="0">
              <a:buNone/>
            </a:pPr>
            <a:endParaRPr lang="nb-NO" b="1" dirty="0"/>
          </a:p>
          <a:p>
            <a:pPr marL="0" indent="0">
              <a:buNone/>
            </a:pPr>
            <a:r>
              <a:rPr lang="nb-NO" b="1" dirty="0"/>
              <a:t>Kommunedelplaner</a:t>
            </a:r>
          </a:p>
          <a:p>
            <a:pPr marL="0" indent="0">
              <a:buNone/>
            </a:pPr>
            <a:r>
              <a:rPr lang="nb-NO" dirty="0"/>
              <a:t>- Idrett og friluftsliv</a:t>
            </a:r>
          </a:p>
          <a:p>
            <a:pPr marL="0" indent="0">
              <a:buNone/>
            </a:pPr>
            <a:r>
              <a:rPr lang="nb-NO" dirty="0"/>
              <a:t>- Trafikksikkerhet</a:t>
            </a:r>
          </a:p>
        </p:txBody>
      </p:sp>
      <p:sp>
        <p:nvSpPr>
          <p:cNvPr id="4" name="Plassholder for dato 3">
            <a:extLst>
              <a:ext uri="{FF2B5EF4-FFF2-40B4-BE49-F238E27FC236}">
                <a16:creationId xmlns:a16="http://schemas.microsoft.com/office/drawing/2014/main" id="{F1E91330-F221-AC75-E8E7-1B52D7F0D1DF}"/>
              </a:ext>
            </a:extLst>
          </p:cNvPr>
          <p:cNvSpPr>
            <a:spLocks noGrp="1"/>
          </p:cNvSpPr>
          <p:nvPr>
            <p:ph type="dt" sz="half" idx="10"/>
          </p:nvPr>
        </p:nvSpPr>
        <p:spPr/>
        <p:txBody>
          <a:bodyPr/>
          <a:lstStyle/>
          <a:p>
            <a:fld id="{2BBBF540-D1AF-1244-8DF5-5034E32D8838}" type="datetime1">
              <a:rPr lang="nb-NO" smtClean="0"/>
              <a:t>17.01.2024</a:t>
            </a:fld>
            <a:endParaRPr lang="nb-NO"/>
          </a:p>
        </p:txBody>
      </p:sp>
      <p:sp>
        <p:nvSpPr>
          <p:cNvPr id="5" name="Plassholder for bunntekst 4">
            <a:extLst>
              <a:ext uri="{FF2B5EF4-FFF2-40B4-BE49-F238E27FC236}">
                <a16:creationId xmlns:a16="http://schemas.microsoft.com/office/drawing/2014/main" id="{1F2551B2-FDC0-A1D0-77E8-B4679EE515BA}"/>
              </a:ext>
            </a:extLst>
          </p:cNvPr>
          <p:cNvSpPr>
            <a:spLocks noGrp="1"/>
          </p:cNvSpPr>
          <p:nvPr>
            <p:ph type="ftr" sz="quarter" idx="11"/>
          </p:nvPr>
        </p:nvSpPr>
        <p:spPr/>
        <p:txBody>
          <a:bodyPr/>
          <a:lstStyle/>
          <a:p>
            <a:endParaRPr lang="nb-NO" dirty="0"/>
          </a:p>
        </p:txBody>
      </p:sp>
      <p:sp>
        <p:nvSpPr>
          <p:cNvPr id="6" name="Plassholder for lysbildenummer 5">
            <a:extLst>
              <a:ext uri="{FF2B5EF4-FFF2-40B4-BE49-F238E27FC236}">
                <a16:creationId xmlns:a16="http://schemas.microsoft.com/office/drawing/2014/main" id="{0325F7D2-79D3-A7C2-897C-9848FB528A13}"/>
              </a:ext>
            </a:extLst>
          </p:cNvPr>
          <p:cNvSpPr>
            <a:spLocks noGrp="1"/>
          </p:cNvSpPr>
          <p:nvPr>
            <p:ph type="sldNum" sz="quarter" idx="12"/>
          </p:nvPr>
        </p:nvSpPr>
        <p:spPr/>
        <p:txBody>
          <a:bodyPr/>
          <a:lstStyle/>
          <a:p>
            <a:fld id="{82F6EF4E-CC60-E84A-867F-4AE5D9DB4F61}" type="slidenum">
              <a:rPr lang="nb-NO" smtClean="0"/>
              <a:t>11</a:t>
            </a:fld>
            <a:endParaRPr lang="nb-NO"/>
          </a:p>
        </p:txBody>
      </p:sp>
      <p:sp>
        <p:nvSpPr>
          <p:cNvPr id="9" name="Plassholder for innhold 2">
            <a:extLst>
              <a:ext uri="{FF2B5EF4-FFF2-40B4-BE49-F238E27FC236}">
                <a16:creationId xmlns:a16="http://schemas.microsoft.com/office/drawing/2014/main" id="{312372B3-7BCE-7CB1-6C19-CEF95938AD08}"/>
              </a:ext>
            </a:extLst>
          </p:cNvPr>
          <p:cNvSpPr txBox="1">
            <a:spLocks/>
          </p:cNvSpPr>
          <p:nvPr/>
        </p:nvSpPr>
        <p:spPr>
          <a:xfrm>
            <a:off x="2911467" y="1369219"/>
            <a:ext cx="5286104" cy="326350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Source Sans Pro"/>
                <a:ea typeface="+mn-ea"/>
                <a:cs typeface="Source Sans Pro"/>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Source Sans Pro"/>
                <a:ea typeface="+mn-ea"/>
                <a:cs typeface="Source Sans Pro"/>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Source Sans Pro"/>
                <a:ea typeface="+mn-ea"/>
                <a:cs typeface="Source Sans Pro"/>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ource Sans Pro"/>
                <a:ea typeface="+mn-ea"/>
                <a:cs typeface="Source Sans Pro"/>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ource Sans Pro"/>
                <a:ea typeface="+mn-ea"/>
                <a:cs typeface="Source Sans Pro"/>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nb-NO" b="1" dirty="0"/>
              <a:t>Temaplaner</a:t>
            </a:r>
          </a:p>
          <a:p>
            <a:pPr marL="0" indent="0">
              <a:buFont typeface="Arial" panose="020B0604020202020204" pitchFamily="34" charset="0"/>
              <a:buNone/>
            </a:pPr>
            <a:r>
              <a:rPr lang="nb-NO" sz="1600" dirty="0"/>
              <a:t>- Boligsosial strategi</a:t>
            </a:r>
          </a:p>
          <a:p>
            <a:pPr marL="0" indent="0">
              <a:buFont typeface="Arial" panose="020B0604020202020204" pitchFamily="34" charset="0"/>
              <a:buNone/>
            </a:pPr>
            <a:r>
              <a:rPr lang="nb-NO" sz="1600" dirty="0"/>
              <a:t>- Frivillighetsplan</a:t>
            </a:r>
          </a:p>
          <a:p>
            <a:pPr marL="0" indent="0">
              <a:buFont typeface="Arial" panose="020B0604020202020204" pitchFamily="34" charset="0"/>
              <a:buNone/>
            </a:pPr>
            <a:r>
              <a:rPr lang="nb-NO" sz="1600" dirty="0"/>
              <a:t>- Handlingsplan mangfold og integrering</a:t>
            </a:r>
          </a:p>
          <a:p>
            <a:pPr marL="0" indent="0">
              <a:buFont typeface="Arial" panose="020B0604020202020204" pitchFamily="34" charset="0"/>
              <a:buNone/>
            </a:pPr>
            <a:r>
              <a:rPr lang="nb-NO" sz="1600" dirty="0"/>
              <a:t>- Handlingsplan mot vold i nære relasjoner</a:t>
            </a:r>
          </a:p>
          <a:p>
            <a:pPr marL="0" indent="0">
              <a:buFont typeface="Arial" panose="020B0604020202020204" pitchFamily="34" charset="0"/>
              <a:buNone/>
            </a:pPr>
            <a:r>
              <a:rPr lang="nb-NO" sz="1600" dirty="0"/>
              <a:t>- Nærings- og sysselsettingsplan</a:t>
            </a:r>
          </a:p>
          <a:p>
            <a:pPr marL="0" indent="0">
              <a:buFont typeface="Arial" panose="020B0604020202020204" pitchFamily="34" charset="0"/>
              <a:buNone/>
            </a:pPr>
            <a:r>
              <a:rPr lang="nb-NO" sz="1600" dirty="0"/>
              <a:t>- </a:t>
            </a:r>
            <a:r>
              <a:rPr lang="nb-NO" sz="1600" dirty="0" err="1"/>
              <a:t>Rusmiddelpolitisk</a:t>
            </a:r>
            <a:r>
              <a:rPr lang="nb-NO" sz="1600" dirty="0"/>
              <a:t> handlingsplan</a:t>
            </a:r>
          </a:p>
          <a:p>
            <a:pPr marL="0" indent="0">
              <a:buFont typeface="Arial" panose="020B0604020202020204" pitchFamily="34" charset="0"/>
              <a:buNone/>
            </a:pPr>
            <a:r>
              <a:rPr lang="nb-NO" sz="1600" dirty="0"/>
              <a:t>- Strategi for universell utforming</a:t>
            </a:r>
          </a:p>
        </p:txBody>
      </p:sp>
      <p:pic>
        <p:nvPicPr>
          <p:cNvPr id="11" name="Bilde 10">
            <a:extLst>
              <a:ext uri="{FF2B5EF4-FFF2-40B4-BE49-F238E27FC236}">
                <a16:creationId xmlns:a16="http://schemas.microsoft.com/office/drawing/2014/main" id="{4319C4CC-7716-2B53-1D2E-F33DEBCE3832}"/>
              </a:ext>
            </a:extLst>
          </p:cNvPr>
          <p:cNvPicPr>
            <a:picLocks noChangeAspect="1"/>
          </p:cNvPicPr>
          <p:nvPr/>
        </p:nvPicPr>
        <p:blipFill>
          <a:blip r:embed="rId2"/>
          <a:stretch>
            <a:fillRect/>
          </a:stretch>
        </p:blipFill>
        <p:spPr>
          <a:xfrm>
            <a:off x="6698704" y="162775"/>
            <a:ext cx="2362176" cy="3358347"/>
          </a:xfrm>
          <a:prstGeom prst="rect">
            <a:avLst/>
          </a:prstGeom>
          <a:effectLst>
            <a:outerShdw blurRad="50800" dist="50800" dir="5400000" algn="ctr" rotWithShape="0">
              <a:schemeClr val="tx1"/>
            </a:outerShdw>
          </a:effectLst>
        </p:spPr>
      </p:pic>
    </p:spTree>
    <p:extLst>
      <p:ext uri="{BB962C8B-B14F-4D97-AF65-F5344CB8AC3E}">
        <p14:creationId xmlns:p14="http://schemas.microsoft.com/office/powerpoint/2010/main" val="30660337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1857173" y="2559718"/>
            <a:ext cx="5429654" cy="0"/>
          </a:xfrm>
          <a:prstGeom prst="line">
            <a:avLst/>
          </a:prstGeom>
          <a:ln w="38100" cap="rnd">
            <a:solidFill>
              <a:srgbClr val="404040"/>
            </a:solidFill>
            <a:prstDash val="sysDot"/>
            <a:headEnd type="none" w="sm" len="sm"/>
            <a:tailEnd type="none" w="sm" len="sm"/>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b-NO" sz="135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2928734" y="930538"/>
            <a:ext cx="3286533" cy="3282424"/>
          </a:xfrm>
          <a:custGeom>
            <a:avLst/>
            <a:gdLst/>
            <a:ahLst/>
            <a:cxnLst/>
            <a:rect l="l" t="t" r="r" b="b"/>
            <a:pathLst>
              <a:path w="4674180" h="4668337">
                <a:moveTo>
                  <a:pt x="0" y="0"/>
                </a:moveTo>
                <a:lnTo>
                  <a:pt x="4674180" y="0"/>
                </a:lnTo>
                <a:lnTo>
                  <a:pt x="4674180" y="4668338"/>
                </a:lnTo>
                <a:lnTo>
                  <a:pt x="0" y="46683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b-NO" sz="135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6"/>
          <p:cNvSpPr txBox="1"/>
          <p:nvPr/>
        </p:nvSpPr>
        <p:spPr>
          <a:xfrm>
            <a:off x="3837262" y="1731040"/>
            <a:ext cx="1469477" cy="1575449"/>
          </a:xfrm>
          <a:prstGeom prst="rect">
            <a:avLst/>
          </a:prstGeom>
        </p:spPr>
        <p:txBody>
          <a:bodyPr lIns="35719" tIns="35719" rIns="35719" bIns="35719" rtlCol="0" anchor="ctr"/>
          <a:lstStyle/>
          <a:p>
            <a:pPr marL="0" marR="0" lvl="0" indent="0" algn="ctr" defTabSz="642915" rtl="0" eaLnBrk="1" fontAlgn="auto" latinLnBrk="0" hangingPunct="1">
              <a:lnSpc>
                <a:spcPts val="1378"/>
              </a:lnSpc>
              <a:spcBef>
                <a:spcPct val="0"/>
              </a:spcBef>
              <a:spcAft>
                <a:spcPts val="0"/>
              </a:spcAft>
              <a:buClrTx/>
              <a:buSzTx/>
              <a:buFontTx/>
              <a:buNone/>
              <a:tabLst/>
              <a:defRPr/>
            </a:pPr>
            <a:endParaRPr kumimoji="0" sz="1266"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7"/>
          <p:cNvSpPr/>
          <p:nvPr/>
        </p:nvSpPr>
        <p:spPr>
          <a:xfrm>
            <a:off x="3244710" y="1084795"/>
            <a:ext cx="828645" cy="0"/>
          </a:xfrm>
          <a:prstGeom prst="line">
            <a:avLst/>
          </a:prstGeom>
          <a:ln w="19050" cap="flat">
            <a:solidFill>
              <a:srgbClr val="404040"/>
            </a:solidFill>
            <a:prstDash val="solid"/>
            <a:headEnd type="oval" w="lg" len="lg"/>
            <a:tailEnd type="none" w="sm" len="sm"/>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b-NO" sz="135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8"/>
          <p:cNvSpPr txBox="1"/>
          <p:nvPr/>
        </p:nvSpPr>
        <p:spPr>
          <a:xfrm>
            <a:off x="1411483" y="2899754"/>
            <a:ext cx="1173037" cy="148759"/>
          </a:xfrm>
          <a:prstGeom prst="rect">
            <a:avLst/>
          </a:prstGeom>
        </p:spPr>
        <p:txBody>
          <a:bodyPr lIns="0" tIns="0" rIns="0" bIns="0" rtlCol="0" anchor="t">
            <a:spAutoFit/>
          </a:bodyPr>
          <a:lstStyle/>
          <a:p>
            <a:pPr marL="0" marR="0" lvl="0" indent="0" algn="l" defTabSz="642915" rtl="0" eaLnBrk="1" fontAlgn="auto" latinLnBrk="0" hangingPunct="1">
              <a:lnSpc>
                <a:spcPts val="1181"/>
              </a:lnSpc>
              <a:spcBef>
                <a:spcPct val="0"/>
              </a:spcBef>
              <a:spcAft>
                <a:spcPts val="0"/>
              </a:spcAft>
              <a:buClrTx/>
              <a:buSzTx/>
              <a:buFontTx/>
              <a:buNone/>
              <a:tabLst/>
              <a:defRPr/>
            </a:pPr>
            <a:r>
              <a:rPr kumimoji="0" lang="en-US" sz="984" b="1" i="0" u="none" strike="noStrike" kern="1200" cap="none" spc="0" normalizeH="0" baseline="0" noProof="0" dirty="0" err="1">
                <a:ln>
                  <a:noFill/>
                </a:ln>
                <a:solidFill>
                  <a:srgbClr val="404040"/>
                </a:solidFill>
                <a:effectLst/>
                <a:uLnTx/>
                <a:uFillTx/>
                <a:latin typeface="Public Sans Bold"/>
                <a:ea typeface="+mn-ea"/>
                <a:cs typeface="+mn-cs"/>
              </a:rPr>
              <a:t>Kunnskap</a:t>
            </a:r>
            <a:endParaRPr kumimoji="0" lang="en-US" sz="984" b="1" i="0" u="none" strike="noStrike" kern="1200" cap="none" spc="0" normalizeH="0" baseline="0" noProof="0" dirty="0">
              <a:ln>
                <a:noFill/>
              </a:ln>
              <a:solidFill>
                <a:srgbClr val="404040"/>
              </a:solidFill>
              <a:effectLst/>
              <a:uLnTx/>
              <a:uFillTx/>
              <a:latin typeface="Public Sans Bold"/>
              <a:ea typeface="+mn-ea"/>
              <a:cs typeface="+mn-cs"/>
            </a:endParaRPr>
          </a:p>
        </p:txBody>
      </p:sp>
      <p:sp>
        <p:nvSpPr>
          <p:cNvPr id="9" name="AutoShape 9"/>
          <p:cNvSpPr/>
          <p:nvPr/>
        </p:nvSpPr>
        <p:spPr>
          <a:xfrm>
            <a:off x="2612759" y="1741127"/>
            <a:ext cx="631951" cy="0"/>
          </a:xfrm>
          <a:prstGeom prst="line">
            <a:avLst/>
          </a:prstGeom>
          <a:ln w="19050" cap="flat">
            <a:solidFill>
              <a:srgbClr val="404040"/>
            </a:solidFill>
            <a:prstDash val="solid"/>
            <a:headEnd type="oval" w="lg" len="lg"/>
            <a:tailEnd type="none" w="sm" len="sm"/>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b-NO" sz="135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p:cNvSpPr/>
          <p:nvPr/>
        </p:nvSpPr>
        <p:spPr>
          <a:xfrm>
            <a:off x="2445892" y="2899754"/>
            <a:ext cx="631951" cy="0"/>
          </a:xfrm>
          <a:prstGeom prst="line">
            <a:avLst/>
          </a:prstGeom>
          <a:ln w="19050" cap="flat">
            <a:solidFill>
              <a:srgbClr val="404040"/>
            </a:solidFill>
            <a:prstDash val="solid"/>
            <a:headEnd type="oval" w="lg" len="lg"/>
            <a:tailEnd type="none" w="sm" len="sm"/>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b-NO" sz="135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Box 11"/>
          <p:cNvSpPr txBox="1"/>
          <p:nvPr/>
        </p:nvSpPr>
        <p:spPr>
          <a:xfrm>
            <a:off x="1411483" y="3971316"/>
            <a:ext cx="1704110" cy="148759"/>
          </a:xfrm>
          <a:prstGeom prst="rect">
            <a:avLst/>
          </a:prstGeom>
        </p:spPr>
        <p:txBody>
          <a:bodyPr lIns="0" tIns="0" rIns="0" bIns="0" rtlCol="0" anchor="t">
            <a:spAutoFit/>
          </a:bodyPr>
          <a:lstStyle/>
          <a:p>
            <a:pPr marL="0" marR="0" lvl="0" indent="0" algn="l" defTabSz="642915" rtl="0" eaLnBrk="1" fontAlgn="auto" latinLnBrk="0" hangingPunct="1">
              <a:lnSpc>
                <a:spcPts val="1181"/>
              </a:lnSpc>
              <a:spcBef>
                <a:spcPct val="0"/>
              </a:spcBef>
              <a:spcAft>
                <a:spcPts val="0"/>
              </a:spcAft>
              <a:buClrTx/>
              <a:buSzTx/>
              <a:buFontTx/>
              <a:buNone/>
              <a:tabLst/>
              <a:defRPr/>
            </a:pPr>
            <a:r>
              <a:rPr kumimoji="0" lang="en-US" sz="984" b="1" i="0" u="none" strike="noStrike" kern="1200" cap="none" spc="0" normalizeH="0" baseline="0" noProof="0" dirty="0">
                <a:ln>
                  <a:noFill/>
                </a:ln>
                <a:solidFill>
                  <a:srgbClr val="404040"/>
                </a:solidFill>
                <a:effectLst/>
                <a:uLnTx/>
                <a:uFillTx/>
                <a:latin typeface="Public Sans Bold"/>
                <a:ea typeface="+mn-ea"/>
                <a:cs typeface="+mn-cs"/>
              </a:rPr>
              <a:t>Klima/</a:t>
            </a:r>
            <a:r>
              <a:rPr kumimoji="0" lang="en-US" sz="984" b="1" i="0" u="none" strike="noStrike" kern="1200" cap="none" spc="0" normalizeH="0" baseline="0" noProof="0" dirty="0" err="1">
                <a:ln>
                  <a:noFill/>
                </a:ln>
                <a:solidFill>
                  <a:srgbClr val="404040"/>
                </a:solidFill>
                <a:effectLst/>
                <a:uLnTx/>
                <a:uFillTx/>
                <a:latin typeface="Public Sans Bold"/>
                <a:ea typeface="+mn-ea"/>
                <a:cs typeface="+mn-cs"/>
              </a:rPr>
              <a:t>miljø</a:t>
            </a:r>
            <a:r>
              <a:rPr kumimoji="0" lang="en-US" sz="984" b="1" i="0" u="none" strike="noStrike" kern="1200" cap="none" spc="0" normalizeH="0" baseline="0" noProof="0" dirty="0">
                <a:ln>
                  <a:noFill/>
                </a:ln>
                <a:solidFill>
                  <a:srgbClr val="404040"/>
                </a:solidFill>
                <a:effectLst/>
                <a:uLnTx/>
                <a:uFillTx/>
                <a:latin typeface="Public Sans Bold"/>
                <a:ea typeface="+mn-ea"/>
                <a:cs typeface="+mn-cs"/>
              </a:rPr>
              <a:t>/</a:t>
            </a:r>
            <a:r>
              <a:rPr kumimoji="0" lang="en-US" sz="984" b="1" i="0" u="none" strike="noStrike" kern="1200" cap="none" spc="0" normalizeH="0" baseline="0" noProof="0" dirty="0" err="1">
                <a:ln>
                  <a:noFill/>
                </a:ln>
                <a:solidFill>
                  <a:srgbClr val="404040"/>
                </a:solidFill>
                <a:effectLst/>
                <a:uLnTx/>
                <a:uFillTx/>
                <a:latin typeface="Public Sans Bold"/>
                <a:ea typeface="+mn-ea"/>
                <a:cs typeface="+mn-cs"/>
              </a:rPr>
              <a:t>bærekraft</a:t>
            </a:r>
            <a:endParaRPr kumimoji="0" lang="en-US" sz="984" b="1" i="0" u="none" strike="noStrike" kern="1200" cap="none" spc="0" normalizeH="0" baseline="0" noProof="0" dirty="0">
              <a:ln>
                <a:noFill/>
              </a:ln>
              <a:solidFill>
                <a:srgbClr val="404040"/>
              </a:solidFill>
              <a:effectLst/>
              <a:uLnTx/>
              <a:uFillTx/>
              <a:latin typeface="Public Sans Bold"/>
              <a:ea typeface="+mn-ea"/>
              <a:cs typeface="+mn-cs"/>
            </a:endParaRPr>
          </a:p>
        </p:txBody>
      </p:sp>
      <p:sp>
        <p:nvSpPr>
          <p:cNvPr id="12" name="AutoShape 12"/>
          <p:cNvSpPr/>
          <p:nvPr/>
        </p:nvSpPr>
        <p:spPr>
          <a:xfrm>
            <a:off x="3001190" y="3964619"/>
            <a:ext cx="828645" cy="0"/>
          </a:xfrm>
          <a:prstGeom prst="line">
            <a:avLst/>
          </a:prstGeom>
          <a:ln w="19050" cap="flat">
            <a:solidFill>
              <a:srgbClr val="404040"/>
            </a:solidFill>
            <a:prstDash val="solid"/>
            <a:headEnd type="oval" w="lg" len="lg"/>
            <a:tailEnd type="none" w="sm" len="sm"/>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b-NO" sz="135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3197095" y="1881769"/>
            <a:ext cx="368350" cy="368350"/>
          </a:xfrm>
          <a:custGeom>
            <a:avLst/>
            <a:gdLst/>
            <a:ahLst/>
            <a:cxnLst/>
            <a:rect l="l" t="t" r="r" b="b"/>
            <a:pathLst>
              <a:path w="523875" h="523875">
                <a:moveTo>
                  <a:pt x="0" y="0"/>
                </a:moveTo>
                <a:lnTo>
                  <a:pt x="523875" y="0"/>
                </a:lnTo>
                <a:lnTo>
                  <a:pt x="523875" y="523875"/>
                </a:lnTo>
                <a:lnTo>
                  <a:pt x="0" y="52387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b-NO" sz="135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p:cNvSpPr/>
          <p:nvPr/>
        </p:nvSpPr>
        <p:spPr>
          <a:xfrm>
            <a:off x="3896808" y="1192886"/>
            <a:ext cx="363342" cy="363342"/>
          </a:xfrm>
          <a:custGeom>
            <a:avLst/>
            <a:gdLst/>
            <a:ahLst/>
            <a:cxnLst/>
            <a:rect l="l" t="t" r="r" b="b"/>
            <a:pathLst>
              <a:path w="516753" h="516753">
                <a:moveTo>
                  <a:pt x="0" y="0"/>
                </a:moveTo>
                <a:lnTo>
                  <a:pt x="516754" y="0"/>
                </a:lnTo>
                <a:lnTo>
                  <a:pt x="516754" y="516753"/>
                </a:lnTo>
                <a:lnTo>
                  <a:pt x="0" y="51675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b-NO" sz="135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15"/>
          <p:cNvSpPr/>
          <p:nvPr/>
        </p:nvSpPr>
        <p:spPr>
          <a:xfrm>
            <a:off x="3217187" y="2893056"/>
            <a:ext cx="285390" cy="285034"/>
          </a:xfrm>
          <a:custGeom>
            <a:avLst/>
            <a:gdLst/>
            <a:ahLst/>
            <a:cxnLst/>
            <a:rect l="l" t="t" r="r" b="b"/>
            <a:pathLst>
              <a:path w="405888" h="405381">
                <a:moveTo>
                  <a:pt x="0" y="0"/>
                </a:moveTo>
                <a:lnTo>
                  <a:pt x="405888" y="0"/>
                </a:lnTo>
                <a:lnTo>
                  <a:pt x="405888" y="405381"/>
                </a:lnTo>
                <a:lnTo>
                  <a:pt x="0" y="40538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b-NO" sz="135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16"/>
          <p:cNvSpPr/>
          <p:nvPr/>
        </p:nvSpPr>
        <p:spPr>
          <a:xfrm>
            <a:off x="3910202" y="3576503"/>
            <a:ext cx="363342" cy="363342"/>
          </a:xfrm>
          <a:custGeom>
            <a:avLst/>
            <a:gdLst/>
            <a:ahLst/>
            <a:cxnLst/>
            <a:rect l="l" t="t" r="r" b="b"/>
            <a:pathLst>
              <a:path w="516753" h="516753">
                <a:moveTo>
                  <a:pt x="0" y="0"/>
                </a:moveTo>
                <a:lnTo>
                  <a:pt x="516754" y="0"/>
                </a:lnTo>
                <a:lnTo>
                  <a:pt x="516754" y="516753"/>
                </a:lnTo>
                <a:lnTo>
                  <a:pt x="0" y="51675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b-NO" sz="1350" b="0"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8"/>
          <p:cNvSpPr txBox="1"/>
          <p:nvPr/>
        </p:nvSpPr>
        <p:spPr>
          <a:xfrm>
            <a:off x="1411483" y="253377"/>
            <a:ext cx="1350385" cy="223138"/>
          </a:xfrm>
          <a:prstGeom prst="rect">
            <a:avLst/>
          </a:prstGeom>
        </p:spPr>
        <p:txBody>
          <a:bodyPr lIns="0" tIns="0" rIns="0" bIns="0" rtlCol="0" anchor="t">
            <a:spAutoFit/>
          </a:bodyPr>
          <a:lstStyle/>
          <a:p>
            <a:pPr marL="0" marR="0" lvl="0" indent="0" algn="l" defTabSz="642915" rtl="0" eaLnBrk="1" fontAlgn="auto" latinLnBrk="0" hangingPunct="1">
              <a:lnSpc>
                <a:spcPts val="1772"/>
              </a:lnSpc>
              <a:spcBef>
                <a:spcPts val="0"/>
              </a:spcBef>
              <a:spcAft>
                <a:spcPts val="0"/>
              </a:spcAft>
              <a:buClrTx/>
              <a:buSzTx/>
              <a:buFontTx/>
              <a:buNone/>
              <a:tabLst/>
              <a:defRPr/>
            </a:pPr>
            <a:r>
              <a:rPr kumimoji="0" lang="en-US" sz="1477" b="1" i="0" strike="noStrike" kern="1200" cap="none" spc="0" normalizeH="0" baseline="0" noProof="0" dirty="0" err="1">
                <a:ln>
                  <a:noFill/>
                </a:ln>
                <a:solidFill>
                  <a:srgbClr val="404040"/>
                </a:solidFill>
                <a:effectLst/>
                <a:uLnTx/>
                <a:uFillTx/>
                <a:latin typeface="Public Sans Bold"/>
                <a:ea typeface="+mn-ea"/>
                <a:cs typeface="+mn-cs"/>
              </a:rPr>
              <a:t>Utfordringer</a:t>
            </a:r>
            <a:endParaRPr kumimoji="0" lang="en-US" sz="1477" b="1" i="0" strike="noStrike" kern="1200" cap="none" spc="0" normalizeH="0" baseline="0" noProof="0" dirty="0">
              <a:ln>
                <a:noFill/>
              </a:ln>
              <a:solidFill>
                <a:srgbClr val="404040"/>
              </a:solidFill>
              <a:effectLst/>
              <a:uLnTx/>
              <a:uFillTx/>
              <a:latin typeface="Public Sans Bold"/>
              <a:ea typeface="+mn-ea"/>
              <a:cs typeface="+mn-cs"/>
            </a:endParaRPr>
          </a:p>
        </p:txBody>
      </p:sp>
      <p:sp>
        <p:nvSpPr>
          <p:cNvPr id="19" name="TextBox 19"/>
          <p:cNvSpPr txBox="1"/>
          <p:nvPr/>
        </p:nvSpPr>
        <p:spPr>
          <a:xfrm>
            <a:off x="6385891" y="253377"/>
            <a:ext cx="1350385" cy="223138"/>
          </a:xfrm>
          <a:prstGeom prst="rect">
            <a:avLst/>
          </a:prstGeom>
        </p:spPr>
        <p:txBody>
          <a:bodyPr lIns="0" tIns="0" rIns="0" bIns="0" rtlCol="0" anchor="t">
            <a:spAutoFit/>
          </a:bodyPr>
          <a:lstStyle/>
          <a:p>
            <a:pPr marL="0" marR="0" lvl="0" indent="0" algn="r" defTabSz="642915" rtl="0" eaLnBrk="1" fontAlgn="auto" latinLnBrk="0" hangingPunct="1">
              <a:lnSpc>
                <a:spcPts val="1772"/>
              </a:lnSpc>
              <a:spcBef>
                <a:spcPts val="0"/>
              </a:spcBef>
              <a:spcAft>
                <a:spcPts val="0"/>
              </a:spcAft>
              <a:buClrTx/>
              <a:buSzTx/>
              <a:buFontTx/>
              <a:buNone/>
              <a:tabLst/>
              <a:defRPr/>
            </a:pPr>
            <a:r>
              <a:rPr kumimoji="0" lang="en-US" sz="1477" b="1" i="0" u="none" strike="noStrike" kern="1200" cap="none" spc="0" normalizeH="0" baseline="0" noProof="0" dirty="0" err="1">
                <a:ln>
                  <a:noFill/>
                </a:ln>
                <a:solidFill>
                  <a:srgbClr val="404040"/>
                </a:solidFill>
                <a:effectLst/>
                <a:uLnTx/>
                <a:uFillTx/>
                <a:latin typeface="Public Sans Bold"/>
                <a:ea typeface="+mn-ea"/>
                <a:cs typeface="+mn-cs"/>
              </a:rPr>
              <a:t>Muligheter</a:t>
            </a:r>
            <a:endParaRPr kumimoji="0" lang="en-US" sz="1477" b="1" i="0" u="none" strike="noStrike" kern="1200" cap="none" spc="0" normalizeH="0" baseline="0" noProof="0" dirty="0">
              <a:ln>
                <a:noFill/>
              </a:ln>
              <a:solidFill>
                <a:srgbClr val="404040"/>
              </a:solidFill>
              <a:effectLst/>
              <a:uLnTx/>
              <a:uFillTx/>
              <a:latin typeface="Public Sans Bold"/>
              <a:ea typeface="+mn-ea"/>
              <a:cs typeface="+mn-cs"/>
            </a:endParaRPr>
          </a:p>
        </p:txBody>
      </p:sp>
      <p:sp>
        <p:nvSpPr>
          <p:cNvPr id="20" name="TextBox 20"/>
          <p:cNvSpPr txBox="1"/>
          <p:nvPr/>
        </p:nvSpPr>
        <p:spPr>
          <a:xfrm>
            <a:off x="1411483" y="790115"/>
            <a:ext cx="1704110" cy="298030"/>
          </a:xfrm>
          <a:prstGeom prst="rect">
            <a:avLst/>
          </a:prstGeom>
        </p:spPr>
        <p:txBody>
          <a:bodyPr lIns="0" tIns="0" rIns="0" bIns="0" rtlCol="0" anchor="t">
            <a:spAutoFit/>
          </a:bodyPr>
          <a:lstStyle/>
          <a:p>
            <a:pPr marL="0" marR="0" lvl="0" indent="0" algn="l" defTabSz="642915" rtl="0" eaLnBrk="1" fontAlgn="auto" latinLnBrk="0" hangingPunct="1">
              <a:lnSpc>
                <a:spcPts val="1181"/>
              </a:lnSpc>
              <a:spcBef>
                <a:spcPts val="0"/>
              </a:spcBef>
              <a:spcAft>
                <a:spcPts val="0"/>
              </a:spcAft>
              <a:buClrTx/>
              <a:buSzTx/>
              <a:buFontTx/>
              <a:buNone/>
              <a:tabLst/>
              <a:defRPr/>
            </a:pPr>
            <a:r>
              <a:rPr kumimoji="0" lang="en-US" sz="984" b="0" i="0" u="none" strike="noStrike" kern="1200" cap="none" spc="0" normalizeH="0" baseline="0" noProof="0">
                <a:ln>
                  <a:noFill/>
                </a:ln>
                <a:solidFill>
                  <a:srgbClr val="404040"/>
                </a:solidFill>
                <a:effectLst/>
                <a:uLnTx/>
                <a:uFillTx/>
                <a:latin typeface="Public Sans"/>
                <a:ea typeface="+mn-ea"/>
                <a:cs typeface="+mn-cs"/>
              </a:rPr>
              <a:t>Perspektivmeldingen</a:t>
            </a:r>
          </a:p>
          <a:p>
            <a:pPr marL="0" marR="0" lvl="0" indent="0" algn="l" defTabSz="642915" rtl="0" eaLnBrk="1" fontAlgn="auto" latinLnBrk="0" hangingPunct="1">
              <a:lnSpc>
                <a:spcPts val="1181"/>
              </a:lnSpc>
              <a:spcBef>
                <a:spcPct val="0"/>
              </a:spcBef>
              <a:spcAft>
                <a:spcPts val="0"/>
              </a:spcAft>
              <a:buClrTx/>
              <a:buSzTx/>
              <a:buFontTx/>
              <a:buNone/>
              <a:tabLst/>
              <a:defRPr/>
            </a:pPr>
            <a:r>
              <a:rPr kumimoji="0" lang="en-US" sz="984" b="0" i="0" u="none" strike="noStrike" kern="1200" cap="none" spc="0" normalizeH="0" baseline="0" noProof="0">
                <a:ln>
                  <a:noFill/>
                </a:ln>
                <a:solidFill>
                  <a:srgbClr val="404040"/>
                </a:solidFill>
                <a:effectLst/>
                <a:uLnTx/>
                <a:uFillTx/>
                <a:latin typeface="Public Sans"/>
                <a:ea typeface="+mn-ea"/>
                <a:cs typeface="+mn-cs"/>
              </a:rPr>
              <a:t>Kommuneøkonomi</a:t>
            </a:r>
          </a:p>
        </p:txBody>
      </p:sp>
      <p:sp>
        <p:nvSpPr>
          <p:cNvPr id="21" name="TextBox 21"/>
          <p:cNvSpPr txBox="1"/>
          <p:nvPr/>
        </p:nvSpPr>
        <p:spPr>
          <a:xfrm>
            <a:off x="1411483" y="609289"/>
            <a:ext cx="1704110" cy="148759"/>
          </a:xfrm>
          <a:prstGeom prst="rect">
            <a:avLst/>
          </a:prstGeom>
        </p:spPr>
        <p:txBody>
          <a:bodyPr lIns="0" tIns="0" rIns="0" bIns="0" rtlCol="0" anchor="t">
            <a:spAutoFit/>
          </a:bodyPr>
          <a:lstStyle/>
          <a:p>
            <a:pPr marL="0" marR="0" lvl="0" indent="0" algn="l" defTabSz="642915" rtl="0" eaLnBrk="1" fontAlgn="auto" latinLnBrk="0" hangingPunct="1">
              <a:lnSpc>
                <a:spcPts val="1181"/>
              </a:lnSpc>
              <a:spcBef>
                <a:spcPct val="0"/>
              </a:spcBef>
              <a:spcAft>
                <a:spcPts val="0"/>
              </a:spcAft>
              <a:buClrTx/>
              <a:buSzTx/>
              <a:buFontTx/>
              <a:buNone/>
              <a:tabLst/>
              <a:defRPr/>
            </a:pPr>
            <a:r>
              <a:rPr kumimoji="0" lang="en-US" sz="984" b="1" i="0" u="none" strike="noStrike" kern="1200" cap="none" spc="0" normalizeH="0" baseline="0" noProof="0" dirty="0" err="1">
                <a:ln>
                  <a:noFill/>
                </a:ln>
                <a:solidFill>
                  <a:srgbClr val="404040"/>
                </a:solidFill>
                <a:effectLst/>
                <a:uLnTx/>
                <a:uFillTx/>
                <a:latin typeface="Public Sans Bold"/>
                <a:ea typeface="+mn-ea"/>
                <a:cs typeface="+mn-cs"/>
              </a:rPr>
              <a:t>Økonomi</a:t>
            </a:r>
            <a:endParaRPr kumimoji="0" lang="en-US" sz="984" b="1" i="0" u="none" strike="noStrike" kern="1200" cap="none" spc="0" normalizeH="0" baseline="0" noProof="0" dirty="0">
              <a:ln>
                <a:noFill/>
              </a:ln>
              <a:solidFill>
                <a:srgbClr val="404040"/>
              </a:solidFill>
              <a:effectLst/>
              <a:uLnTx/>
              <a:uFillTx/>
              <a:latin typeface="Public Sans Bold"/>
              <a:ea typeface="+mn-ea"/>
              <a:cs typeface="+mn-cs"/>
            </a:endParaRPr>
          </a:p>
        </p:txBody>
      </p:sp>
      <p:sp>
        <p:nvSpPr>
          <p:cNvPr id="22" name="TextBox 22"/>
          <p:cNvSpPr txBox="1"/>
          <p:nvPr/>
        </p:nvSpPr>
        <p:spPr>
          <a:xfrm>
            <a:off x="1411483" y="1861678"/>
            <a:ext cx="1517251" cy="298030"/>
          </a:xfrm>
          <a:prstGeom prst="rect">
            <a:avLst/>
          </a:prstGeom>
        </p:spPr>
        <p:txBody>
          <a:bodyPr lIns="0" tIns="0" rIns="0" bIns="0" rtlCol="0" anchor="t">
            <a:spAutoFit/>
          </a:bodyPr>
          <a:lstStyle/>
          <a:p>
            <a:pPr marL="0" marR="0" lvl="0" indent="0" algn="l" defTabSz="642915" rtl="0" eaLnBrk="1" fontAlgn="auto" latinLnBrk="0" hangingPunct="1">
              <a:lnSpc>
                <a:spcPts val="1181"/>
              </a:lnSpc>
              <a:spcBef>
                <a:spcPts val="0"/>
              </a:spcBef>
              <a:spcAft>
                <a:spcPts val="0"/>
              </a:spcAft>
              <a:buClrTx/>
              <a:buSzTx/>
              <a:buFontTx/>
              <a:buNone/>
              <a:tabLst/>
              <a:defRPr/>
            </a:pPr>
            <a:r>
              <a:rPr kumimoji="0" lang="en-US" sz="984" b="0" i="0" u="none" strike="noStrike" kern="1200" cap="none" spc="0" normalizeH="0" baseline="0" noProof="0" dirty="0">
                <a:ln>
                  <a:noFill/>
                </a:ln>
                <a:solidFill>
                  <a:srgbClr val="404040"/>
                </a:solidFill>
                <a:effectLst/>
                <a:uLnTx/>
                <a:uFillTx/>
                <a:latin typeface="Public Sans"/>
                <a:ea typeface="+mn-ea"/>
                <a:cs typeface="+mn-cs"/>
              </a:rPr>
              <a:t>Sysselsettingsgraden</a:t>
            </a:r>
          </a:p>
          <a:p>
            <a:pPr marL="0" marR="0" lvl="0" indent="0" algn="l" defTabSz="642915" rtl="0" eaLnBrk="1" fontAlgn="auto" latinLnBrk="0" hangingPunct="1">
              <a:lnSpc>
                <a:spcPts val="1181"/>
              </a:lnSpc>
              <a:spcBef>
                <a:spcPct val="0"/>
              </a:spcBef>
              <a:spcAft>
                <a:spcPts val="0"/>
              </a:spcAft>
              <a:buClrTx/>
              <a:buSzTx/>
              <a:buFontTx/>
              <a:buNone/>
              <a:tabLst/>
              <a:defRPr/>
            </a:pPr>
            <a:r>
              <a:rPr kumimoji="0" lang="en-US" sz="984" b="0" i="0" u="none" strike="noStrike" kern="1200" cap="none" spc="0" normalizeH="0" baseline="0" noProof="0" dirty="0">
                <a:ln>
                  <a:noFill/>
                </a:ln>
                <a:solidFill>
                  <a:srgbClr val="404040"/>
                </a:solidFill>
                <a:effectLst/>
                <a:uLnTx/>
                <a:uFillTx/>
                <a:latin typeface="Public Sans"/>
                <a:ea typeface="+mn-ea"/>
                <a:cs typeface="+mn-cs"/>
              </a:rPr>
              <a:t>De </a:t>
            </a:r>
            <a:r>
              <a:rPr kumimoji="0" lang="en-US" sz="984" b="0" i="0" u="none" strike="noStrike" kern="1200" cap="none" spc="0" normalizeH="0" baseline="0" noProof="0" dirty="0" err="1">
                <a:ln>
                  <a:noFill/>
                </a:ln>
                <a:solidFill>
                  <a:srgbClr val="404040"/>
                </a:solidFill>
                <a:effectLst/>
                <a:uLnTx/>
                <a:uFillTx/>
                <a:latin typeface="Public Sans"/>
                <a:ea typeface="+mn-ea"/>
                <a:cs typeface="+mn-cs"/>
              </a:rPr>
              <a:t>unge</a:t>
            </a:r>
            <a:endParaRPr kumimoji="0" lang="en-US" sz="984" b="0" i="0" u="none" strike="noStrike" kern="1200" cap="none" spc="0" normalizeH="0" baseline="0" noProof="0" dirty="0">
              <a:ln>
                <a:noFill/>
              </a:ln>
              <a:solidFill>
                <a:srgbClr val="404040"/>
              </a:solidFill>
              <a:effectLst/>
              <a:uLnTx/>
              <a:uFillTx/>
              <a:latin typeface="Public Sans"/>
              <a:ea typeface="+mn-ea"/>
              <a:cs typeface="+mn-cs"/>
            </a:endParaRPr>
          </a:p>
        </p:txBody>
      </p:sp>
      <p:sp>
        <p:nvSpPr>
          <p:cNvPr id="23" name="TextBox 23"/>
          <p:cNvSpPr txBox="1"/>
          <p:nvPr/>
        </p:nvSpPr>
        <p:spPr>
          <a:xfrm>
            <a:off x="1411483" y="1680851"/>
            <a:ext cx="1173037" cy="148759"/>
          </a:xfrm>
          <a:prstGeom prst="rect">
            <a:avLst/>
          </a:prstGeom>
        </p:spPr>
        <p:txBody>
          <a:bodyPr lIns="0" tIns="0" rIns="0" bIns="0" rtlCol="0" anchor="t">
            <a:spAutoFit/>
          </a:bodyPr>
          <a:lstStyle/>
          <a:p>
            <a:pPr marL="0" marR="0" lvl="0" indent="0" algn="l" defTabSz="642915" rtl="0" eaLnBrk="1" fontAlgn="auto" latinLnBrk="0" hangingPunct="1">
              <a:lnSpc>
                <a:spcPts val="1181"/>
              </a:lnSpc>
              <a:spcBef>
                <a:spcPct val="0"/>
              </a:spcBef>
              <a:spcAft>
                <a:spcPts val="0"/>
              </a:spcAft>
              <a:buClrTx/>
              <a:buSzTx/>
              <a:buFontTx/>
              <a:buNone/>
              <a:tabLst/>
              <a:defRPr/>
            </a:pPr>
            <a:r>
              <a:rPr kumimoji="0" lang="en-US" sz="984" b="1" i="0" u="none" strike="noStrike" kern="1200" cap="none" spc="0" normalizeH="0" baseline="0" noProof="0" dirty="0">
                <a:ln>
                  <a:noFill/>
                </a:ln>
                <a:solidFill>
                  <a:srgbClr val="404040"/>
                </a:solidFill>
                <a:effectLst/>
                <a:uLnTx/>
                <a:uFillTx/>
                <a:latin typeface="Public Sans Bold"/>
                <a:ea typeface="+mn-ea"/>
                <a:cs typeface="+mn-cs"/>
              </a:rPr>
              <a:t>Arbeid</a:t>
            </a:r>
          </a:p>
        </p:txBody>
      </p:sp>
      <p:sp>
        <p:nvSpPr>
          <p:cNvPr id="24" name="TextBox 24"/>
          <p:cNvSpPr txBox="1"/>
          <p:nvPr/>
        </p:nvSpPr>
        <p:spPr>
          <a:xfrm>
            <a:off x="1411483" y="3080580"/>
            <a:ext cx="1438573" cy="298030"/>
          </a:xfrm>
          <a:prstGeom prst="rect">
            <a:avLst/>
          </a:prstGeom>
        </p:spPr>
        <p:txBody>
          <a:bodyPr lIns="0" tIns="0" rIns="0" bIns="0" rtlCol="0" anchor="t">
            <a:spAutoFit/>
          </a:bodyPr>
          <a:lstStyle/>
          <a:p>
            <a:pPr marL="0" marR="0" lvl="0" indent="0" algn="l" defTabSz="642915" rtl="0" eaLnBrk="1" fontAlgn="auto" latinLnBrk="0" hangingPunct="1">
              <a:lnSpc>
                <a:spcPts val="1181"/>
              </a:lnSpc>
              <a:spcBef>
                <a:spcPts val="0"/>
              </a:spcBef>
              <a:spcAft>
                <a:spcPts val="0"/>
              </a:spcAft>
              <a:buClrTx/>
              <a:buSzTx/>
              <a:buFontTx/>
              <a:buNone/>
              <a:tabLst/>
              <a:defRPr/>
            </a:pPr>
            <a:r>
              <a:rPr kumimoji="0" lang="en-US" sz="984" b="0" i="0" u="none" strike="noStrike" kern="1200" cap="none" spc="0" normalizeH="0" baseline="0" noProof="0">
                <a:ln>
                  <a:noFill/>
                </a:ln>
                <a:solidFill>
                  <a:srgbClr val="404040"/>
                </a:solidFill>
                <a:effectLst/>
                <a:uLnTx/>
                <a:uFillTx/>
                <a:latin typeface="Public Sans"/>
                <a:ea typeface="+mn-ea"/>
                <a:cs typeface="+mn-cs"/>
              </a:rPr>
              <a:t>Utdanningsnivå</a:t>
            </a:r>
          </a:p>
          <a:p>
            <a:pPr marL="0" marR="0" lvl="0" indent="0" algn="l" defTabSz="642915" rtl="0" eaLnBrk="1" fontAlgn="auto" latinLnBrk="0" hangingPunct="1">
              <a:lnSpc>
                <a:spcPts val="1181"/>
              </a:lnSpc>
              <a:spcBef>
                <a:spcPct val="0"/>
              </a:spcBef>
              <a:spcAft>
                <a:spcPts val="0"/>
              </a:spcAft>
              <a:buClrTx/>
              <a:buSzTx/>
              <a:buFontTx/>
              <a:buNone/>
              <a:tabLst/>
              <a:defRPr/>
            </a:pPr>
            <a:r>
              <a:rPr kumimoji="0" lang="en-US" sz="984" b="0" i="0" u="none" strike="noStrike" kern="1200" cap="none" spc="0" normalizeH="0" baseline="0" noProof="0">
                <a:ln>
                  <a:noFill/>
                </a:ln>
                <a:solidFill>
                  <a:srgbClr val="404040"/>
                </a:solidFill>
                <a:effectLst/>
                <a:uLnTx/>
                <a:uFillTx/>
                <a:latin typeface="Public Sans"/>
                <a:ea typeface="+mn-ea"/>
                <a:cs typeface="+mn-cs"/>
              </a:rPr>
              <a:t>Drop-out</a:t>
            </a:r>
          </a:p>
        </p:txBody>
      </p:sp>
      <p:sp>
        <p:nvSpPr>
          <p:cNvPr id="25" name="TextBox 25"/>
          <p:cNvSpPr txBox="1"/>
          <p:nvPr/>
        </p:nvSpPr>
        <p:spPr>
          <a:xfrm>
            <a:off x="1411483" y="4152142"/>
            <a:ext cx="1704110" cy="144142"/>
          </a:xfrm>
          <a:prstGeom prst="rect">
            <a:avLst/>
          </a:prstGeom>
        </p:spPr>
        <p:txBody>
          <a:bodyPr lIns="0" tIns="0" rIns="0" bIns="0" rtlCol="0" anchor="t">
            <a:spAutoFit/>
          </a:bodyPr>
          <a:lstStyle/>
          <a:p>
            <a:pPr marL="0" marR="0" lvl="0" indent="0" algn="l" defTabSz="642915" rtl="0" eaLnBrk="1" fontAlgn="auto" latinLnBrk="0" hangingPunct="1">
              <a:lnSpc>
                <a:spcPts val="1181"/>
              </a:lnSpc>
              <a:spcBef>
                <a:spcPct val="0"/>
              </a:spcBef>
              <a:spcAft>
                <a:spcPts val="0"/>
              </a:spcAft>
              <a:buClrTx/>
              <a:buSzTx/>
              <a:buFontTx/>
              <a:buNone/>
              <a:tabLst/>
              <a:defRPr/>
            </a:pPr>
            <a:r>
              <a:rPr kumimoji="0" lang="en-US" sz="984" b="0" i="0" u="none" strike="noStrike" kern="1200" cap="none" spc="0" normalizeH="0" baseline="0" noProof="0">
                <a:ln>
                  <a:noFill/>
                </a:ln>
                <a:solidFill>
                  <a:srgbClr val="404040"/>
                </a:solidFill>
                <a:effectLst/>
                <a:uLnTx/>
                <a:uFillTx/>
                <a:latin typeface="Public Sans"/>
                <a:ea typeface="+mn-ea"/>
                <a:cs typeface="+mn-cs"/>
              </a:rPr>
              <a:t>FNs bærekraftsmål</a:t>
            </a:r>
          </a:p>
        </p:txBody>
      </p:sp>
      <p:sp>
        <p:nvSpPr>
          <p:cNvPr id="26" name="TextBox 26"/>
          <p:cNvSpPr txBox="1"/>
          <p:nvPr/>
        </p:nvSpPr>
        <p:spPr>
          <a:xfrm>
            <a:off x="6563239" y="2899754"/>
            <a:ext cx="1173038" cy="148759"/>
          </a:xfrm>
          <a:prstGeom prst="rect">
            <a:avLst/>
          </a:prstGeom>
        </p:spPr>
        <p:txBody>
          <a:bodyPr wrap="square" lIns="0" tIns="0" rIns="0" bIns="0" rtlCol="0" anchor="t">
            <a:spAutoFit/>
          </a:bodyPr>
          <a:lstStyle/>
          <a:p>
            <a:pPr marL="0" marR="0" lvl="0" indent="0" algn="r" defTabSz="642915" rtl="0" eaLnBrk="1" fontAlgn="auto" latinLnBrk="0" hangingPunct="1">
              <a:lnSpc>
                <a:spcPts val="1181"/>
              </a:lnSpc>
              <a:spcBef>
                <a:spcPct val="0"/>
              </a:spcBef>
              <a:spcAft>
                <a:spcPts val="0"/>
              </a:spcAft>
              <a:buClrTx/>
              <a:buSzTx/>
              <a:buFontTx/>
              <a:buNone/>
              <a:tabLst/>
              <a:defRPr/>
            </a:pPr>
            <a:r>
              <a:rPr kumimoji="0" lang="en-US" sz="984" b="1" i="0" u="none" strike="noStrike" kern="1200" cap="none" spc="0" normalizeH="0" baseline="0" noProof="0" dirty="0" err="1">
                <a:ln>
                  <a:noFill/>
                </a:ln>
                <a:solidFill>
                  <a:srgbClr val="404040"/>
                </a:solidFill>
                <a:effectLst/>
                <a:uLnTx/>
                <a:uFillTx/>
                <a:latin typeface="Public Sans Bold"/>
                <a:ea typeface="+mn-ea"/>
                <a:cs typeface="+mn-cs"/>
              </a:rPr>
              <a:t>Attraktiv</a:t>
            </a:r>
            <a:r>
              <a:rPr kumimoji="0" lang="en-US" sz="984" b="1" i="0" u="none" strike="noStrike" kern="1200" cap="none" spc="0" normalizeH="0" baseline="0" noProof="0" dirty="0">
                <a:ln>
                  <a:noFill/>
                </a:ln>
                <a:solidFill>
                  <a:srgbClr val="404040"/>
                </a:solidFill>
                <a:effectLst/>
                <a:uLnTx/>
                <a:uFillTx/>
                <a:latin typeface="Public Sans Bold"/>
                <a:ea typeface="+mn-ea"/>
                <a:cs typeface="+mn-cs"/>
              </a:rPr>
              <a:t> by</a:t>
            </a:r>
          </a:p>
        </p:txBody>
      </p:sp>
      <p:sp>
        <p:nvSpPr>
          <p:cNvPr id="27" name="TextBox 27"/>
          <p:cNvSpPr txBox="1"/>
          <p:nvPr/>
        </p:nvSpPr>
        <p:spPr>
          <a:xfrm>
            <a:off x="6032167" y="3971316"/>
            <a:ext cx="1704110" cy="148759"/>
          </a:xfrm>
          <a:prstGeom prst="rect">
            <a:avLst/>
          </a:prstGeom>
        </p:spPr>
        <p:txBody>
          <a:bodyPr lIns="0" tIns="0" rIns="0" bIns="0" rtlCol="0" anchor="t">
            <a:spAutoFit/>
          </a:bodyPr>
          <a:lstStyle/>
          <a:p>
            <a:pPr marL="0" marR="0" lvl="0" indent="0" algn="r" defTabSz="642915" rtl="0" eaLnBrk="1" fontAlgn="auto" latinLnBrk="0" hangingPunct="1">
              <a:lnSpc>
                <a:spcPts val="1181"/>
              </a:lnSpc>
              <a:spcBef>
                <a:spcPct val="0"/>
              </a:spcBef>
              <a:spcAft>
                <a:spcPts val="0"/>
              </a:spcAft>
              <a:buClrTx/>
              <a:buSzTx/>
              <a:buFontTx/>
              <a:buNone/>
              <a:tabLst/>
              <a:defRPr/>
            </a:pPr>
            <a:r>
              <a:rPr kumimoji="0" lang="en-US" sz="984" b="1" i="0" u="none" strike="noStrike" kern="1200" cap="none" spc="0" normalizeH="0" baseline="0" noProof="0" dirty="0" err="1">
                <a:ln>
                  <a:noFill/>
                </a:ln>
                <a:solidFill>
                  <a:srgbClr val="404040"/>
                </a:solidFill>
                <a:effectLst/>
                <a:uLnTx/>
                <a:uFillTx/>
                <a:latin typeface="Public Sans Bold"/>
                <a:ea typeface="+mn-ea"/>
                <a:cs typeface="+mn-cs"/>
              </a:rPr>
              <a:t>Geografisk</a:t>
            </a:r>
            <a:r>
              <a:rPr kumimoji="0" lang="en-US" sz="984" b="1" i="0" u="none" strike="noStrike" kern="1200" cap="none" spc="0" normalizeH="0" baseline="0" noProof="0" dirty="0">
                <a:ln>
                  <a:noFill/>
                </a:ln>
                <a:solidFill>
                  <a:srgbClr val="404040"/>
                </a:solidFill>
                <a:effectLst/>
                <a:uLnTx/>
                <a:uFillTx/>
                <a:latin typeface="Public Sans Bold"/>
                <a:ea typeface="+mn-ea"/>
                <a:cs typeface="+mn-cs"/>
              </a:rPr>
              <a:t> </a:t>
            </a:r>
            <a:r>
              <a:rPr kumimoji="0" lang="en-US" sz="984" b="1" i="0" u="none" strike="noStrike" kern="1200" cap="none" spc="0" normalizeH="0" baseline="0" noProof="0" dirty="0" err="1">
                <a:ln>
                  <a:noFill/>
                </a:ln>
                <a:solidFill>
                  <a:srgbClr val="404040"/>
                </a:solidFill>
                <a:effectLst/>
                <a:uLnTx/>
                <a:uFillTx/>
                <a:latin typeface="Public Sans Bold"/>
                <a:ea typeface="+mn-ea"/>
                <a:cs typeface="+mn-cs"/>
              </a:rPr>
              <a:t>beliggenhet</a:t>
            </a:r>
            <a:endParaRPr kumimoji="0" lang="en-US" sz="984" b="1" i="0" u="none" strike="noStrike" kern="1200" cap="none" spc="0" normalizeH="0" baseline="0" noProof="0" dirty="0">
              <a:ln>
                <a:noFill/>
              </a:ln>
              <a:solidFill>
                <a:srgbClr val="404040"/>
              </a:solidFill>
              <a:effectLst/>
              <a:uLnTx/>
              <a:uFillTx/>
              <a:latin typeface="Public Sans Bold"/>
              <a:ea typeface="+mn-ea"/>
              <a:cs typeface="+mn-cs"/>
            </a:endParaRPr>
          </a:p>
        </p:txBody>
      </p:sp>
      <p:sp>
        <p:nvSpPr>
          <p:cNvPr id="28" name="TextBox 28"/>
          <p:cNvSpPr txBox="1"/>
          <p:nvPr/>
        </p:nvSpPr>
        <p:spPr>
          <a:xfrm>
            <a:off x="6032167" y="790115"/>
            <a:ext cx="1704110" cy="302647"/>
          </a:xfrm>
          <a:prstGeom prst="rect">
            <a:avLst/>
          </a:prstGeom>
        </p:spPr>
        <p:txBody>
          <a:bodyPr lIns="0" tIns="0" rIns="0" bIns="0" rtlCol="0" anchor="t">
            <a:spAutoFit/>
          </a:bodyPr>
          <a:lstStyle/>
          <a:p>
            <a:pPr marL="0" marR="0" lvl="0" indent="0" algn="r" defTabSz="642915" rtl="0" eaLnBrk="1" fontAlgn="auto" latinLnBrk="0" hangingPunct="1">
              <a:lnSpc>
                <a:spcPts val="1181"/>
              </a:lnSpc>
              <a:spcBef>
                <a:spcPct val="0"/>
              </a:spcBef>
              <a:spcAft>
                <a:spcPts val="0"/>
              </a:spcAft>
              <a:buClrTx/>
              <a:buSzTx/>
              <a:buFontTx/>
              <a:buNone/>
              <a:tabLst/>
              <a:defRPr/>
            </a:pPr>
            <a:r>
              <a:rPr kumimoji="0" lang="en-US" sz="984" b="0" i="0" u="none" strike="noStrike" kern="1200" cap="none" spc="0" normalizeH="0" baseline="0" noProof="0" dirty="0" err="1">
                <a:ln>
                  <a:noFill/>
                </a:ln>
                <a:solidFill>
                  <a:srgbClr val="404040"/>
                </a:solidFill>
                <a:effectLst/>
                <a:uLnTx/>
                <a:uFillTx/>
                <a:latin typeface="Public Sans"/>
                <a:ea typeface="+mn-ea"/>
                <a:cs typeface="+mn-cs"/>
              </a:rPr>
              <a:t>Verdensledende</a:t>
            </a:r>
            <a:r>
              <a:rPr kumimoji="0" lang="en-US" sz="984" b="0" i="0" u="none" strike="noStrike" kern="1200" cap="none" spc="0" normalizeH="0" baseline="0" noProof="0" dirty="0">
                <a:ln>
                  <a:noFill/>
                </a:ln>
                <a:solidFill>
                  <a:srgbClr val="404040"/>
                </a:solidFill>
                <a:effectLst/>
                <a:uLnTx/>
                <a:uFillTx/>
                <a:latin typeface="Public Sans"/>
                <a:ea typeface="+mn-ea"/>
                <a:cs typeface="+mn-cs"/>
              </a:rPr>
              <a:t> </a:t>
            </a:r>
            <a:r>
              <a:rPr kumimoji="0" lang="en-US" sz="984" b="0" i="0" u="none" strike="noStrike" kern="1200" cap="none" spc="0" normalizeH="0" baseline="0" noProof="0" dirty="0" err="1">
                <a:ln>
                  <a:noFill/>
                </a:ln>
                <a:solidFill>
                  <a:srgbClr val="404040"/>
                </a:solidFill>
                <a:effectLst/>
                <a:uLnTx/>
                <a:uFillTx/>
                <a:latin typeface="Public Sans"/>
                <a:ea typeface="+mn-ea"/>
                <a:cs typeface="+mn-cs"/>
              </a:rPr>
              <a:t>på</a:t>
            </a:r>
            <a:r>
              <a:rPr kumimoji="0" lang="en-US" sz="984" b="0" i="0" u="none" strike="noStrike" kern="1200" cap="none" spc="0" normalizeH="0" baseline="0" noProof="0" dirty="0">
                <a:ln>
                  <a:noFill/>
                </a:ln>
                <a:solidFill>
                  <a:srgbClr val="404040"/>
                </a:solidFill>
                <a:effectLst/>
                <a:uLnTx/>
                <a:uFillTx/>
                <a:latin typeface="Public Sans"/>
                <a:ea typeface="+mn-ea"/>
                <a:cs typeface="+mn-cs"/>
              </a:rPr>
              <a:t> KI</a:t>
            </a:r>
          </a:p>
          <a:p>
            <a:pPr marL="0" marR="0" lvl="0" indent="0" algn="r" defTabSz="642915" rtl="0" eaLnBrk="1" fontAlgn="auto" latinLnBrk="0" hangingPunct="1">
              <a:lnSpc>
                <a:spcPts val="1181"/>
              </a:lnSpc>
              <a:spcBef>
                <a:spcPct val="0"/>
              </a:spcBef>
              <a:spcAft>
                <a:spcPts val="0"/>
              </a:spcAft>
              <a:buClrTx/>
              <a:buSzTx/>
              <a:buFontTx/>
              <a:buNone/>
              <a:tabLst/>
              <a:defRPr/>
            </a:pPr>
            <a:r>
              <a:rPr kumimoji="0" lang="en-US" sz="984" b="0" i="0" u="none" strike="noStrike" kern="1200" cap="none" spc="0" normalizeH="0" baseline="0" noProof="0" dirty="0" err="1">
                <a:ln>
                  <a:noFill/>
                </a:ln>
                <a:solidFill>
                  <a:srgbClr val="404040"/>
                </a:solidFill>
                <a:effectLst/>
                <a:uLnTx/>
                <a:uFillTx/>
                <a:latin typeface="Public Sans"/>
                <a:ea typeface="+mn-ea"/>
                <a:cs typeface="+mn-cs"/>
              </a:rPr>
              <a:t>Kraftløftet</a:t>
            </a:r>
            <a:endParaRPr kumimoji="0" lang="en-US" sz="984" b="0" i="0" u="none" strike="noStrike" kern="1200" cap="none" spc="0" normalizeH="0" baseline="0" noProof="0" dirty="0">
              <a:ln>
                <a:noFill/>
              </a:ln>
              <a:solidFill>
                <a:srgbClr val="404040"/>
              </a:solidFill>
              <a:effectLst/>
              <a:uLnTx/>
              <a:uFillTx/>
              <a:latin typeface="Public Sans"/>
              <a:ea typeface="+mn-ea"/>
              <a:cs typeface="+mn-cs"/>
            </a:endParaRPr>
          </a:p>
        </p:txBody>
      </p:sp>
      <p:sp>
        <p:nvSpPr>
          <p:cNvPr id="29" name="TextBox 29"/>
          <p:cNvSpPr txBox="1"/>
          <p:nvPr/>
        </p:nvSpPr>
        <p:spPr>
          <a:xfrm>
            <a:off x="6032167" y="609289"/>
            <a:ext cx="1704110" cy="148759"/>
          </a:xfrm>
          <a:prstGeom prst="rect">
            <a:avLst/>
          </a:prstGeom>
        </p:spPr>
        <p:txBody>
          <a:bodyPr lIns="0" tIns="0" rIns="0" bIns="0" rtlCol="0" anchor="t">
            <a:spAutoFit/>
          </a:bodyPr>
          <a:lstStyle/>
          <a:p>
            <a:pPr marL="0" marR="0" lvl="0" indent="0" algn="r" defTabSz="642915" rtl="0" eaLnBrk="1" fontAlgn="auto" latinLnBrk="0" hangingPunct="1">
              <a:lnSpc>
                <a:spcPts val="1181"/>
              </a:lnSpc>
              <a:spcBef>
                <a:spcPct val="0"/>
              </a:spcBef>
              <a:spcAft>
                <a:spcPts val="0"/>
              </a:spcAft>
              <a:buClrTx/>
              <a:buSzTx/>
              <a:buFontTx/>
              <a:buNone/>
              <a:tabLst/>
              <a:defRPr/>
            </a:pPr>
            <a:r>
              <a:rPr kumimoji="0" lang="en-US" sz="984" b="1" i="0" u="none" strike="noStrike" kern="1200" cap="none" spc="0" normalizeH="0" baseline="0" noProof="0" dirty="0" err="1">
                <a:ln>
                  <a:noFill/>
                </a:ln>
                <a:solidFill>
                  <a:srgbClr val="404040"/>
                </a:solidFill>
                <a:effectLst/>
                <a:uLnTx/>
                <a:uFillTx/>
                <a:latin typeface="Public Sans Bold"/>
                <a:ea typeface="+mn-ea"/>
                <a:cs typeface="+mn-cs"/>
              </a:rPr>
              <a:t>Teknologi</a:t>
            </a:r>
            <a:r>
              <a:rPr kumimoji="0" lang="en-US" sz="984" b="1" i="0" u="none" strike="noStrike" kern="1200" cap="none" spc="0" normalizeH="0" baseline="0" noProof="0" dirty="0">
                <a:ln>
                  <a:noFill/>
                </a:ln>
                <a:solidFill>
                  <a:srgbClr val="404040"/>
                </a:solidFill>
                <a:effectLst/>
                <a:uLnTx/>
                <a:uFillTx/>
                <a:latin typeface="Public Sans Bold"/>
                <a:ea typeface="+mn-ea"/>
                <a:cs typeface="+mn-cs"/>
              </a:rPr>
              <a:t> &amp; </a:t>
            </a:r>
            <a:r>
              <a:rPr kumimoji="0" lang="en-US" sz="984" b="1" i="0" u="none" strike="noStrike" kern="1200" cap="none" spc="0" normalizeH="0" baseline="0" noProof="0" dirty="0" err="1">
                <a:ln>
                  <a:noFill/>
                </a:ln>
                <a:solidFill>
                  <a:srgbClr val="404040"/>
                </a:solidFill>
                <a:effectLst/>
                <a:uLnTx/>
                <a:uFillTx/>
                <a:latin typeface="Public Sans Bold"/>
                <a:ea typeface="+mn-ea"/>
                <a:cs typeface="+mn-cs"/>
              </a:rPr>
              <a:t>energi</a:t>
            </a:r>
            <a:endParaRPr kumimoji="0" lang="en-US" sz="984" b="1" i="0" u="none" strike="noStrike" kern="1200" cap="none" spc="0" normalizeH="0" baseline="0" noProof="0" dirty="0">
              <a:ln>
                <a:noFill/>
              </a:ln>
              <a:solidFill>
                <a:srgbClr val="404040"/>
              </a:solidFill>
              <a:effectLst/>
              <a:uLnTx/>
              <a:uFillTx/>
              <a:latin typeface="Public Sans Bold"/>
              <a:ea typeface="+mn-ea"/>
              <a:cs typeface="+mn-cs"/>
            </a:endParaRPr>
          </a:p>
        </p:txBody>
      </p:sp>
      <p:sp>
        <p:nvSpPr>
          <p:cNvPr id="30" name="TextBox 30"/>
          <p:cNvSpPr txBox="1"/>
          <p:nvPr/>
        </p:nvSpPr>
        <p:spPr>
          <a:xfrm>
            <a:off x="6219025" y="1861677"/>
            <a:ext cx="1517251" cy="456535"/>
          </a:xfrm>
          <a:prstGeom prst="rect">
            <a:avLst/>
          </a:prstGeom>
        </p:spPr>
        <p:txBody>
          <a:bodyPr lIns="0" tIns="0" rIns="0" bIns="0" rtlCol="0" anchor="t">
            <a:spAutoFit/>
          </a:bodyPr>
          <a:lstStyle/>
          <a:p>
            <a:pPr marL="0" marR="0" lvl="0" indent="0" algn="r" defTabSz="642915" rtl="0" eaLnBrk="1" fontAlgn="auto" latinLnBrk="0" hangingPunct="1">
              <a:lnSpc>
                <a:spcPts val="1181"/>
              </a:lnSpc>
              <a:spcBef>
                <a:spcPct val="0"/>
              </a:spcBef>
              <a:spcAft>
                <a:spcPts val="0"/>
              </a:spcAft>
              <a:buClrTx/>
              <a:buSzTx/>
              <a:buFontTx/>
              <a:buNone/>
              <a:tabLst/>
              <a:defRPr/>
            </a:pPr>
            <a:r>
              <a:rPr kumimoji="0" lang="en-US" sz="984" b="0" i="0" u="none" strike="noStrike" kern="1200" cap="none" spc="0" normalizeH="0" baseline="0" noProof="0" dirty="0" err="1">
                <a:ln>
                  <a:noFill/>
                </a:ln>
                <a:solidFill>
                  <a:srgbClr val="404040"/>
                </a:solidFill>
                <a:effectLst/>
                <a:uLnTx/>
                <a:uFillTx/>
                <a:latin typeface="Public Sans"/>
                <a:ea typeface="+mn-ea"/>
                <a:cs typeface="+mn-cs"/>
              </a:rPr>
              <a:t>Øke</a:t>
            </a:r>
            <a:r>
              <a:rPr kumimoji="0" lang="en-US" sz="984" b="0" i="0" u="none" strike="noStrike" kern="1200" cap="none" spc="0" normalizeH="0" baseline="0" noProof="0" dirty="0">
                <a:ln>
                  <a:noFill/>
                </a:ln>
                <a:solidFill>
                  <a:srgbClr val="404040"/>
                </a:solidFill>
                <a:effectLst/>
                <a:uLnTx/>
                <a:uFillTx/>
                <a:latin typeface="Public Sans"/>
                <a:ea typeface="+mn-ea"/>
                <a:cs typeface="+mn-cs"/>
              </a:rPr>
              <a:t> </a:t>
            </a:r>
            <a:r>
              <a:rPr kumimoji="0" lang="en-US" sz="984" b="0" i="0" u="none" strike="noStrike" kern="1200" cap="none" spc="0" normalizeH="0" baseline="0" noProof="0" dirty="0" err="1">
                <a:ln>
                  <a:noFill/>
                </a:ln>
                <a:solidFill>
                  <a:srgbClr val="404040"/>
                </a:solidFill>
                <a:effectLst/>
                <a:uLnTx/>
                <a:uFillTx/>
                <a:latin typeface="Public Sans"/>
                <a:ea typeface="+mn-ea"/>
                <a:cs typeface="+mn-cs"/>
              </a:rPr>
              <a:t>motivasjonen</a:t>
            </a:r>
            <a:endParaRPr kumimoji="0" lang="en-US" sz="984" b="0" i="0" u="none" strike="noStrike" kern="1200" cap="none" spc="0" normalizeH="0" baseline="0" noProof="0" dirty="0">
              <a:ln>
                <a:noFill/>
              </a:ln>
              <a:solidFill>
                <a:srgbClr val="404040"/>
              </a:solidFill>
              <a:effectLst/>
              <a:uLnTx/>
              <a:uFillTx/>
              <a:latin typeface="Public Sans"/>
              <a:ea typeface="+mn-ea"/>
              <a:cs typeface="+mn-cs"/>
            </a:endParaRPr>
          </a:p>
          <a:p>
            <a:pPr marL="0" marR="0" lvl="0" indent="0" algn="r" defTabSz="642915" rtl="0" eaLnBrk="1" fontAlgn="auto" latinLnBrk="0" hangingPunct="1">
              <a:lnSpc>
                <a:spcPts val="1181"/>
              </a:lnSpc>
              <a:spcBef>
                <a:spcPct val="0"/>
              </a:spcBef>
              <a:spcAft>
                <a:spcPts val="0"/>
              </a:spcAft>
              <a:buClrTx/>
              <a:buSzTx/>
              <a:buFontTx/>
              <a:buNone/>
              <a:tabLst/>
              <a:defRPr/>
            </a:pPr>
            <a:r>
              <a:rPr kumimoji="0" lang="en-US" sz="984" b="0" i="0" u="none" strike="noStrike" kern="1200" cap="none" spc="0" normalizeH="0" baseline="0" noProof="0" dirty="0" err="1">
                <a:ln>
                  <a:noFill/>
                </a:ln>
                <a:solidFill>
                  <a:srgbClr val="404040"/>
                </a:solidFill>
                <a:effectLst/>
                <a:uLnTx/>
                <a:uFillTx/>
                <a:latin typeface="Public Sans"/>
                <a:ea typeface="+mn-ea"/>
                <a:cs typeface="+mn-cs"/>
              </a:rPr>
              <a:t>Øke</a:t>
            </a:r>
            <a:r>
              <a:rPr kumimoji="0" lang="en-US" sz="984" b="0" i="0" u="none" strike="noStrike" kern="1200" cap="none" spc="0" normalizeH="0" baseline="0" noProof="0" dirty="0">
                <a:ln>
                  <a:noFill/>
                </a:ln>
                <a:solidFill>
                  <a:srgbClr val="404040"/>
                </a:solidFill>
                <a:effectLst/>
                <a:uLnTx/>
                <a:uFillTx/>
                <a:latin typeface="Public Sans"/>
                <a:ea typeface="+mn-ea"/>
                <a:cs typeface="+mn-cs"/>
              </a:rPr>
              <a:t> </a:t>
            </a:r>
            <a:r>
              <a:rPr kumimoji="0" lang="en-US" sz="984" b="0" i="0" u="none" strike="noStrike" kern="1200" cap="none" spc="0" normalizeH="0" baseline="0" noProof="0" dirty="0" err="1">
                <a:ln>
                  <a:noFill/>
                </a:ln>
                <a:solidFill>
                  <a:srgbClr val="404040"/>
                </a:solidFill>
                <a:effectLst/>
                <a:uLnTx/>
                <a:uFillTx/>
                <a:latin typeface="Public Sans"/>
                <a:ea typeface="+mn-ea"/>
                <a:cs typeface="+mn-cs"/>
              </a:rPr>
              <a:t>kunnskapen</a:t>
            </a:r>
            <a:endParaRPr kumimoji="0" lang="en-US" sz="984" b="0" i="0" u="none" strike="noStrike" kern="1200" cap="none" spc="0" normalizeH="0" baseline="0" noProof="0" dirty="0">
              <a:ln>
                <a:noFill/>
              </a:ln>
              <a:solidFill>
                <a:srgbClr val="404040"/>
              </a:solidFill>
              <a:effectLst/>
              <a:uLnTx/>
              <a:uFillTx/>
              <a:latin typeface="Public Sans"/>
              <a:ea typeface="+mn-ea"/>
              <a:cs typeface="+mn-cs"/>
            </a:endParaRPr>
          </a:p>
          <a:p>
            <a:pPr marL="0" marR="0" lvl="0" indent="0" algn="r" defTabSz="642915" rtl="0" eaLnBrk="1" fontAlgn="auto" latinLnBrk="0" hangingPunct="1">
              <a:lnSpc>
                <a:spcPts val="1181"/>
              </a:lnSpc>
              <a:spcBef>
                <a:spcPct val="0"/>
              </a:spcBef>
              <a:spcAft>
                <a:spcPts val="0"/>
              </a:spcAft>
              <a:buClrTx/>
              <a:buSzTx/>
              <a:buFontTx/>
              <a:buNone/>
              <a:tabLst/>
              <a:defRPr/>
            </a:pPr>
            <a:endParaRPr kumimoji="0" lang="en-US" sz="984" b="0" i="0" u="none" strike="noStrike" kern="1200" cap="none" spc="0" normalizeH="0" baseline="0" noProof="0" dirty="0">
              <a:ln>
                <a:noFill/>
              </a:ln>
              <a:solidFill>
                <a:srgbClr val="404040"/>
              </a:solidFill>
              <a:effectLst/>
              <a:uLnTx/>
              <a:uFillTx/>
              <a:latin typeface="Public Sans"/>
              <a:ea typeface="+mn-ea"/>
              <a:cs typeface="+mn-cs"/>
            </a:endParaRPr>
          </a:p>
        </p:txBody>
      </p:sp>
      <p:sp>
        <p:nvSpPr>
          <p:cNvPr id="31" name="TextBox 31"/>
          <p:cNvSpPr txBox="1"/>
          <p:nvPr/>
        </p:nvSpPr>
        <p:spPr>
          <a:xfrm>
            <a:off x="6563239" y="1680851"/>
            <a:ext cx="1173037" cy="148759"/>
          </a:xfrm>
          <a:prstGeom prst="rect">
            <a:avLst/>
          </a:prstGeom>
        </p:spPr>
        <p:txBody>
          <a:bodyPr lIns="0" tIns="0" rIns="0" bIns="0" rtlCol="0" anchor="t">
            <a:spAutoFit/>
          </a:bodyPr>
          <a:lstStyle/>
          <a:p>
            <a:pPr marL="0" marR="0" lvl="0" indent="0" algn="r" defTabSz="642915" rtl="0" eaLnBrk="1" fontAlgn="auto" latinLnBrk="0" hangingPunct="1">
              <a:lnSpc>
                <a:spcPts val="1181"/>
              </a:lnSpc>
              <a:spcBef>
                <a:spcPct val="0"/>
              </a:spcBef>
              <a:spcAft>
                <a:spcPts val="0"/>
              </a:spcAft>
              <a:buClrTx/>
              <a:buSzTx/>
              <a:buFontTx/>
              <a:buNone/>
              <a:tabLst/>
              <a:defRPr/>
            </a:pPr>
            <a:r>
              <a:rPr kumimoji="0" lang="en-US" sz="984" b="1" i="0" u="none" strike="noStrike" kern="1200" cap="none" spc="0" normalizeH="0" baseline="0" noProof="0" dirty="0">
                <a:ln>
                  <a:noFill/>
                </a:ln>
                <a:solidFill>
                  <a:srgbClr val="404040"/>
                </a:solidFill>
                <a:effectLst/>
                <a:uLnTx/>
                <a:uFillTx/>
                <a:latin typeface="Public Sans Bold"/>
                <a:ea typeface="+mn-ea"/>
                <a:cs typeface="+mn-cs"/>
              </a:rPr>
              <a:t>Ung jobb</a:t>
            </a:r>
          </a:p>
        </p:txBody>
      </p:sp>
      <p:sp>
        <p:nvSpPr>
          <p:cNvPr id="32" name="TextBox 32"/>
          <p:cNvSpPr txBox="1"/>
          <p:nvPr/>
        </p:nvSpPr>
        <p:spPr>
          <a:xfrm>
            <a:off x="6297703" y="3080580"/>
            <a:ext cx="1438573" cy="456535"/>
          </a:xfrm>
          <a:prstGeom prst="rect">
            <a:avLst/>
          </a:prstGeom>
        </p:spPr>
        <p:txBody>
          <a:bodyPr lIns="0" tIns="0" rIns="0" bIns="0" rtlCol="0" anchor="t">
            <a:spAutoFit/>
          </a:bodyPr>
          <a:lstStyle/>
          <a:p>
            <a:pPr marL="0" marR="0" lvl="0" indent="0" algn="r" defTabSz="642915" rtl="0" eaLnBrk="1" fontAlgn="auto" latinLnBrk="0" hangingPunct="1">
              <a:lnSpc>
                <a:spcPts val="1181"/>
              </a:lnSpc>
              <a:spcBef>
                <a:spcPts val="0"/>
              </a:spcBef>
              <a:spcAft>
                <a:spcPts val="0"/>
              </a:spcAft>
              <a:buClrTx/>
              <a:buSzTx/>
              <a:buFontTx/>
              <a:buNone/>
              <a:tabLst/>
              <a:defRPr/>
            </a:pPr>
            <a:r>
              <a:rPr kumimoji="0" lang="en-US" sz="984" b="0" i="0" u="none" strike="noStrike" kern="1200" cap="none" spc="0" normalizeH="0" baseline="0" noProof="0" dirty="0" err="1">
                <a:ln>
                  <a:noFill/>
                </a:ln>
                <a:solidFill>
                  <a:srgbClr val="404040"/>
                </a:solidFill>
                <a:effectLst/>
                <a:uLnTx/>
                <a:uFillTx/>
                <a:latin typeface="Public Sans"/>
                <a:ea typeface="+mn-ea"/>
                <a:cs typeface="+mn-cs"/>
              </a:rPr>
              <a:t>Øke</a:t>
            </a:r>
            <a:r>
              <a:rPr kumimoji="0" lang="en-US" sz="984" b="0" i="0" u="none" strike="noStrike" kern="1200" cap="none" spc="0" normalizeH="0" baseline="0" noProof="0" dirty="0">
                <a:ln>
                  <a:noFill/>
                </a:ln>
                <a:solidFill>
                  <a:srgbClr val="404040"/>
                </a:solidFill>
                <a:effectLst/>
                <a:uLnTx/>
                <a:uFillTx/>
                <a:latin typeface="Public Sans"/>
                <a:ea typeface="+mn-ea"/>
                <a:cs typeface="+mn-cs"/>
              </a:rPr>
              <a:t> </a:t>
            </a:r>
            <a:r>
              <a:rPr kumimoji="0" lang="en-US" sz="984" b="0" i="0" u="none" strike="noStrike" kern="1200" cap="none" spc="0" normalizeH="0" baseline="0" noProof="0" dirty="0" err="1">
                <a:ln>
                  <a:noFill/>
                </a:ln>
                <a:solidFill>
                  <a:srgbClr val="404040"/>
                </a:solidFill>
                <a:effectLst/>
                <a:uLnTx/>
                <a:uFillTx/>
                <a:latin typeface="Public Sans"/>
                <a:ea typeface="+mn-ea"/>
                <a:cs typeface="+mn-cs"/>
              </a:rPr>
              <a:t>sysselsettingen</a:t>
            </a:r>
            <a:endParaRPr kumimoji="0" lang="en-US" sz="984" b="0" i="0" u="none" strike="noStrike" kern="1200" cap="none" spc="0" normalizeH="0" baseline="0" noProof="0" dirty="0">
              <a:ln>
                <a:noFill/>
              </a:ln>
              <a:solidFill>
                <a:srgbClr val="404040"/>
              </a:solidFill>
              <a:effectLst/>
              <a:uLnTx/>
              <a:uFillTx/>
              <a:latin typeface="Public Sans"/>
              <a:ea typeface="+mn-ea"/>
              <a:cs typeface="+mn-cs"/>
            </a:endParaRPr>
          </a:p>
          <a:p>
            <a:pPr marL="0" marR="0" lvl="0" indent="0" algn="r" defTabSz="642915" rtl="0" eaLnBrk="1" fontAlgn="auto" latinLnBrk="0" hangingPunct="1">
              <a:lnSpc>
                <a:spcPts val="1181"/>
              </a:lnSpc>
              <a:spcBef>
                <a:spcPts val="0"/>
              </a:spcBef>
              <a:spcAft>
                <a:spcPts val="0"/>
              </a:spcAft>
              <a:buClrTx/>
              <a:buSzTx/>
              <a:buFontTx/>
              <a:buNone/>
              <a:tabLst/>
              <a:defRPr/>
            </a:pPr>
            <a:r>
              <a:rPr kumimoji="0" lang="en-US" sz="984" b="0" i="0" u="none" strike="noStrike" kern="1200" cap="none" spc="0" normalizeH="0" baseline="0" noProof="0" dirty="0" err="1">
                <a:ln>
                  <a:noFill/>
                </a:ln>
                <a:solidFill>
                  <a:srgbClr val="404040"/>
                </a:solidFill>
                <a:effectLst/>
                <a:uLnTx/>
                <a:uFillTx/>
                <a:latin typeface="Public Sans"/>
                <a:ea typeface="+mn-ea"/>
                <a:cs typeface="+mn-cs"/>
              </a:rPr>
              <a:t>Øke</a:t>
            </a:r>
            <a:r>
              <a:rPr kumimoji="0" lang="en-US" sz="984" b="0" i="0" u="none" strike="noStrike" kern="1200" cap="none" spc="0" normalizeH="0" baseline="0" noProof="0" dirty="0">
                <a:ln>
                  <a:noFill/>
                </a:ln>
                <a:solidFill>
                  <a:srgbClr val="404040"/>
                </a:solidFill>
                <a:effectLst/>
                <a:uLnTx/>
                <a:uFillTx/>
                <a:latin typeface="Public Sans"/>
                <a:ea typeface="+mn-ea"/>
                <a:cs typeface="+mn-cs"/>
              </a:rPr>
              <a:t> </a:t>
            </a:r>
            <a:r>
              <a:rPr kumimoji="0" lang="en-US" sz="984" b="0" i="0" u="none" strike="noStrike" kern="1200" cap="none" spc="0" normalizeH="0" baseline="0" noProof="0" dirty="0" err="1">
                <a:ln>
                  <a:noFill/>
                </a:ln>
                <a:solidFill>
                  <a:srgbClr val="404040"/>
                </a:solidFill>
                <a:effectLst/>
                <a:uLnTx/>
                <a:uFillTx/>
                <a:latin typeface="Public Sans"/>
                <a:ea typeface="+mn-ea"/>
                <a:cs typeface="+mn-cs"/>
              </a:rPr>
              <a:t>tilflyttingen</a:t>
            </a:r>
            <a:endParaRPr kumimoji="0" lang="en-US" sz="984" b="0" i="0" u="none" strike="noStrike" kern="1200" cap="none" spc="0" normalizeH="0" baseline="0" noProof="0" dirty="0">
              <a:ln>
                <a:noFill/>
              </a:ln>
              <a:solidFill>
                <a:srgbClr val="404040"/>
              </a:solidFill>
              <a:effectLst/>
              <a:uLnTx/>
              <a:uFillTx/>
              <a:latin typeface="Public Sans"/>
              <a:ea typeface="+mn-ea"/>
              <a:cs typeface="+mn-cs"/>
            </a:endParaRPr>
          </a:p>
          <a:p>
            <a:pPr marL="0" marR="0" lvl="0" indent="0" algn="r" defTabSz="642915" rtl="0" eaLnBrk="1" fontAlgn="auto" latinLnBrk="0" hangingPunct="1">
              <a:lnSpc>
                <a:spcPts val="1181"/>
              </a:lnSpc>
              <a:spcBef>
                <a:spcPct val="0"/>
              </a:spcBef>
              <a:spcAft>
                <a:spcPts val="0"/>
              </a:spcAft>
              <a:buClrTx/>
              <a:buSzTx/>
              <a:buFontTx/>
              <a:buNone/>
              <a:tabLst/>
              <a:defRPr/>
            </a:pPr>
            <a:endParaRPr kumimoji="0" lang="en-US" sz="984" b="0" i="0" u="none" strike="noStrike" kern="1200" cap="none" spc="0" normalizeH="0" baseline="0" noProof="0" dirty="0">
              <a:ln>
                <a:noFill/>
              </a:ln>
              <a:solidFill>
                <a:srgbClr val="404040"/>
              </a:solidFill>
              <a:effectLst/>
              <a:uLnTx/>
              <a:uFillTx/>
              <a:latin typeface="Public Sans"/>
              <a:ea typeface="+mn-ea"/>
              <a:cs typeface="+mn-cs"/>
            </a:endParaRPr>
          </a:p>
        </p:txBody>
      </p:sp>
      <p:sp>
        <p:nvSpPr>
          <p:cNvPr id="33" name="TextBox 33"/>
          <p:cNvSpPr txBox="1"/>
          <p:nvPr/>
        </p:nvSpPr>
        <p:spPr>
          <a:xfrm>
            <a:off x="5885511" y="4152142"/>
            <a:ext cx="1850765" cy="298030"/>
          </a:xfrm>
          <a:prstGeom prst="rect">
            <a:avLst/>
          </a:prstGeom>
        </p:spPr>
        <p:txBody>
          <a:bodyPr lIns="0" tIns="0" rIns="0" bIns="0" rtlCol="0" anchor="t">
            <a:spAutoFit/>
          </a:bodyPr>
          <a:lstStyle/>
          <a:p>
            <a:pPr marL="0" marR="0" lvl="0" indent="0" algn="r" defTabSz="642915" rtl="0" eaLnBrk="1" fontAlgn="auto" latinLnBrk="0" hangingPunct="1">
              <a:lnSpc>
                <a:spcPts val="1181"/>
              </a:lnSpc>
              <a:spcBef>
                <a:spcPts val="0"/>
              </a:spcBef>
              <a:spcAft>
                <a:spcPts val="0"/>
              </a:spcAft>
              <a:buClrTx/>
              <a:buSzTx/>
              <a:buFontTx/>
              <a:buNone/>
              <a:tabLst/>
              <a:defRPr/>
            </a:pPr>
            <a:r>
              <a:rPr kumimoji="0" lang="en-US" sz="984" b="0" i="0" u="none" strike="noStrike" kern="1200" cap="none" spc="0" normalizeH="0" baseline="0" noProof="0">
                <a:ln>
                  <a:noFill/>
                </a:ln>
                <a:solidFill>
                  <a:srgbClr val="404040"/>
                </a:solidFill>
                <a:effectLst/>
                <a:uLnTx/>
                <a:uFillTx/>
                <a:latin typeface="Public Sans"/>
                <a:ea typeface="+mn-ea"/>
                <a:cs typeface="+mn-cs"/>
              </a:rPr>
              <a:t>Korte avstander</a:t>
            </a:r>
          </a:p>
          <a:p>
            <a:pPr marL="0" marR="0" lvl="0" indent="0" algn="r" defTabSz="642915" rtl="0" eaLnBrk="1" fontAlgn="auto" latinLnBrk="0" hangingPunct="1">
              <a:lnSpc>
                <a:spcPts val="1181"/>
              </a:lnSpc>
              <a:spcBef>
                <a:spcPct val="0"/>
              </a:spcBef>
              <a:spcAft>
                <a:spcPts val="0"/>
              </a:spcAft>
              <a:buClrTx/>
              <a:buSzTx/>
              <a:buFontTx/>
              <a:buNone/>
              <a:tabLst/>
              <a:defRPr/>
            </a:pPr>
            <a:r>
              <a:rPr kumimoji="0" lang="en-US" sz="984" b="0" i="0" u="none" strike="noStrike" kern="1200" cap="none" spc="0" normalizeH="0" baseline="0" noProof="0">
                <a:ln>
                  <a:noFill/>
                </a:ln>
                <a:solidFill>
                  <a:srgbClr val="404040"/>
                </a:solidFill>
                <a:effectLst/>
                <a:uLnTx/>
                <a:uFillTx/>
                <a:latin typeface="Public Sans"/>
                <a:ea typeface="+mn-ea"/>
                <a:cs typeface="+mn-cs"/>
              </a:rPr>
              <a:t>Grensen</a:t>
            </a:r>
          </a:p>
        </p:txBody>
      </p:sp>
      <p:sp>
        <p:nvSpPr>
          <p:cNvPr id="34" name="AutoShape 34"/>
          <p:cNvSpPr/>
          <p:nvPr/>
        </p:nvSpPr>
        <p:spPr>
          <a:xfrm>
            <a:off x="5136549" y="1084795"/>
            <a:ext cx="828645" cy="0"/>
          </a:xfrm>
          <a:prstGeom prst="line">
            <a:avLst/>
          </a:prstGeom>
          <a:ln w="19050" cap="flat">
            <a:solidFill>
              <a:srgbClr val="404040"/>
            </a:solidFill>
            <a:prstDash val="solid"/>
            <a:headEnd type="none" w="sm" len="sm"/>
            <a:tailEnd type="oval" w="lg" len="lg"/>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b-NO" sz="1350" b="0" i="0" u="none" strike="noStrike" kern="1200" cap="none" spc="0" normalizeH="0" baseline="0" noProof="0">
              <a:ln>
                <a:noFill/>
              </a:ln>
              <a:solidFill>
                <a:prstClr val="black"/>
              </a:solidFill>
              <a:effectLst/>
              <a:uLnTx/>
              <a:uFillTx/>
              <a:latin typeface="Calibri"/>
              <a:ea typeface="+mn-ea"/>
              <a:cs typeface="+mn-cs"/>
            </a:endParaRPr>
          </a:p>
        </p:txBody>
      </p:sp>
      <p:sp>
        <p:nvSpPr>
          <p:cNvPr id="35" name="AutoShape 35"/>
          <p:cNvSpPr/>
          <p:nvPr/>
        </p:nvSpPr>
        <p:spPr>
          <a:xfrm>
            <a:off x="5885511" y="1741127"/>
            <a:ext cx="631951" cy="0"/>
          </a:xfrm>
          <a:prstGeom prst="line">
            <a:avLst/>
          </a:prstGeom>
          <a:ln w="19050" cap="flat">
            <a:solidFill>
              <a:srgbClr val="404040"/>
            </a:solidFill>
            <a:prstDash val="solid"/>
            <a:headEnd type="none" w="sm" len="sm"/>
            <a:tailEnd type="oval" w="lg" len="lg"/>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b-NO" sz="1350" b="0" i="0" u="none" strike="noStrike" kern="1200" cap="none" spc="0" normalizeH="0" baseline="0" noProof="0">
              <a:ln>
                <a:noFill/>
              </a:ln>
              <a:solidFill>
                <a:prstClr val="black"/>
              </a:solidFill>
              <a:effectLst/>
              <a:uLnTx/>
              <a:uFillTx/>
              <a:latin typeface="Calibri"/>
              <a:ea typeface="+mn-ea"/>
              <a:cs typeface="+mn-cs"/>
            </a:endParaRPr>
          </a:p>
        </p:txBody>
      </p:sp>
      <p:sp>
        <p:nvSpPr>
          <p:cNvPr id="36" name="AutoShape 36"/>
          <p:cNvSpPr/>
          <p:nvPr/>
        </p:nvSpPr>
        <p:spPr>
          <a:xfrm>
            <a:off x="6069916" y="2899754"/>
            <a:ext cx="631951" cy="0"/>
          </a:xfrm>
          <a:prstGeom prst="line">
            <a:avLst/>
          </a:prstGeom>
          <a:ln w="19050" cap="flat">
            <a:solidFill>
              <a:srgbClr val="404040"/>
            </a:solidFill>
            <a:prstDash val="solid"/>
            <a:headEnd type="none" w="sm" len="sm"/>
            <a:tailEnd type="oval" w="lg" len="lg"/>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b-NO" sz="1350" b="0" i="0" u="none" strike="noStrike" kern="1200" cap="none" spc="0" normalizeH="0" baseline="0" noProof="0">
              <a:ln>
                <a:noFill/>
              </a:ln>
              <a:solidFill>
                <a:prstClr val="black"/>
              </a:solidFill>
              <a:effectLst/>
              <a:uLnTx/>
              <a:uFillTx/>
              <a:latin typeface="Calibri"/>
              <a:ea typeface="+mn-ea"/>
              <a:cs typeface="+mn-cs"/>
            </a:endParaRPr>
          </a:p>
        </p:txBody>
      </p:sp>
      <p:sp>
        <p:nvSpPr>
          <p:cNvPr id="37" name="AutoShape 37"/>
          <p:cNvSpPr/>
          <p:nvPr/>
        </p:nvSpPr>
        <p:spPr>
          <a:xfrm>
            <a:off x="5270494" y="3964619"/>
            <a:ext cx="828645" cy="0"/>
          </a:xfrm>
          <a:prstGeom prst="line">
            <a:avLst/>
          </a:prstGeom>
          <a:ln w="19050" cap="flat">
            <a:solidFill>
              <a:srgbClr val="404040"/>
            </a:solidFill>
            <a:prstDash val="solid"/>
            <a:headEnd type="none" w="sm" len="sm"/>
            <a:tailEnd type="oval" w="lg" len="lg"/>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b-NO" sz="1350" b="0" i="0" u="none" strike="noStrike" kern="1200" cap="none" spc="0" normalizeH="0" baseline="0" noProof="0">
              <a:ln>
                <a:noFill/>
              </a:ln>
              <a:solidFill>
                <a:prstClr val="black"/>
              </a:solidFill>
              <a:effectLst/>
              <a:uLnTx/>
              <a:uFillTx/>
              <a:latin typeface="Calibri"/>
              <a:ea typeface="+mn-ea"/>
              <a:cs typeface="+mn-cs"/>
            </a:endParaRPr>
          </a:p>
        </p:txBody>
      </p:sp>
      <p:sp>
        <p:nvSpPr>
          <p:cNvPr id="38" name="Freeform 38"/>
          <p:cNvSpPr/>
          <p:nvPr/>
        </p:nvSpPr>
        <p:spPr>
          <a:xfrm>
            <a:off x="4886772" y="1192886"/>
            <a:ext cx="363342" cy="363342"/>
          </a:xfrm>
          <a:custGeom>
            <a:avLst/>
            <a:gdLst/>
            <a:ahLst/>
            <a:cxnLst/>
            <a:rect l="l" t="t" r="r" b="b"/>
            <a:pathLst>
              <a:path w="516753" h="516753">
                <a:moveTo>
                  <a:pt x="0" y="0"/>
                </a:moveTo>
                <a:lnTo>
                  <a:pt x="516753" y="0"/>
                </a:lnTo>
                <a:lnTo>
                  <a:pt x="516753" y="516753"/>
                </a:lnTo>
                <a:lnTo>
                  <a:pt x="0" y="51675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b-NO" sz="1350" b="0" i="0" u="none" strike="noStrike" kern="1200" cap="none" spc="0" normalizeH="0" baseline="0" noProof="0">
              <a:ln>
                <a:noFill/>
              </a:ln>
              <a:solidFill>
                <a:prstClr val="black"/>
              </a:solidFill>
              <a:effectLst/>
              <a:uLnTx/>
              <a:uFillTx/>
              <a:latin typeface="Calibri"/>
              <a:ea typeface="+mn-ea"/>
              <a:cs typeface="+mn-cs"/>
            </a:endParaRPr>
          </a:p>
        </p:txBody>
      </p:sp>
      <p:sp>
        <p:nvSpPr>
          <p:cNvPr id="39" name="Freeform 39"/>
          <p:cNvSpPr/>
          <p:nvPr/>
        </p:nvSpPr>
        <p:spPr>
          <a:xfrm>
            <a:off x="5576752" y="1881769"/>
            <a:ext cx="368350" cy="368350"/>
          </a:xfrm>
          <a:custGeom>
            <a:avLst/>
            <a:gdLst/>
            <a:ahLst/>
            <a:cxnLst/>
            <a:rect l="l" t="t" r="r" b="b"/>
            <a:pathLst>
              <a:path w="523875" h="523875">
                <a:moveTo>
                  <a:pt x="0" y="0"/>
                </a:moveTo>
                <a:lnTo>
                  <a:pt x="523875" y="0"/>
                </a:lnTo>
                <a:lnTo>
                  <a:pt x="523875" y="523875"/>
                </a:lnTo>
                <a:lnTo>
                  <a:pt x="0" y="52387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b-NO" sz="1350" b="0" i="0" u="none" strike="noStrike" kern="1200" cap="none" spc="0" normalizeH="0" baseline="0" noProof="0">
              <a:ln>
                <a:noFill/>
              </a:ln>
              <a:solidFill>
                <a:prstClr val="black"/>
              </a:solidFill>
              <a:effectLst/>
              <a:uLnTx/>
              <a:uFillTx/>
              <a:latin typeface="Calibri"/>
              <a:ea typeface="+mn-ea"/>
              <a:cs typeface="+mn-cs"/>
            </a:endParaRPr>
          </a:p>
        </p:txBody>
      </p:sp>
      <p:sp>
        <p:nvSpPr>
          <p:cNvPr id="40" name="Freeform 40"/>
          <p:cNvSpPr/>
          <p:nvPr/>
        </p:nvSpPr>
        <p:spPr>
          <a:xfrm>
            <a:off x="5637028" y="2913148"/>
            <a:ext cx="285390" cy="285034"/>
          </a:xfrm>
          <a:custGeom>
            <a:avLst/>
            <a:gdLst/>
            <a:ahLst/>
            <a:cxnLst/>
            <a:rect l="l" t="t" r="r" b="b"/>
            <a:pathLst>
              <a:path w="405888" h="405381">
                <a:moveTo>
                  <a:pt x="0" y="0"/>
                </a:moveTo>
                <a:lnTo>
                  <a:pt x="405888" y="0"/>
                </a:lnTo>
                <a:lnTo>
                  <a:pt x="405888" y="405381"/>
                </a:lnTo>
                <a:lnTo>
                  <a:pt x="0" y="40538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b-NO" sz="1350" b="0" i="0" u="none" strike="noStrike" kern="1200" cap="none" spc="0" normalizeH="0" baseline="0" noProof="0">
              <a:ln>
                <a:noFill/>
              </a:ln>
              <a:solidFill>
                <a:prstClr val="black"/>
              </a:solidFill>
              <a:effectLst/>
              <a:uLnTx/>
              <a:uFillTx/>
              <a:latin typeface="Calibri"/>
              <a:ea typeface="+mn-ea"/>
              <a:cs typeface="+mn-cs"/>
            </a:endParaRPr>
          </a:p>
        </p:txBody>
      </p:sp>
      <p:sp>
        <p:nvSpPr>
          <p:cNvPr id="41" name="Freeform 41"/>
          <p:cNvSpPr/>
          <p:nvPr/>
        </p:nvSpPr>
        <p:spPr>
          <a:xfrm>
            <a:off x="4873377" y="3576503"/>
            <a:ext cx="363342" cy="363342"/>
          </a:xfrm>
          <a:custGeom>
            <a:avLst/>
            <a:gdLst/>
            <a:ahLst/>
            <a:cxnLst/>
            <a:rect l="l" t="t" r="r" b="b"/>
            <a:pathLst>
              <a:path w="516753" h="516753">
                <a:moveTo>
                  <a:pt x="0" y="0"/>
                </a:moveTo>
                <a:lnTo>
                  <a:pt x="516753" y="0"/>
                </a:lnTo>
                <a:lnTo>
                  <a:pt x="516753" y="516753"/>
                </a:lnTo>
                <a:lnTo>
                  <a:pt x="0" y="51675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b-NO" sz="135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e 4" descr="Et bilde som inneholder gress, himmel, utendørs, natur&#10;&#10;Automatisk generert beskrivelse">
            <a:extLst>
              <a:ext uri="{FF2B5EF4-FFF2-40B4-BE49-F238E27FC236}">
                <a16:creationId xmlns:a16="http://schemas.microsoft.com/office/drawing/2014/main" id="{ED229557-AB5D-F066-BC57-DCBD45967D23}"/>
              </a:ext>
            </a:extLst>
          </p:cNvPr>
          <p:cNvPicPr>
            <a:picLocks noChangeAspect="1"/>
          </p:cNvPicPr>
          <p:nvPr/>
        </p:nvPicPr>
        <p:blipFill rotWithShape="1">
          <a:blip r:embed="rId2"/>
          <a:srcRect t="406" r="13816" b="8682"/>
          <a:stretch/>
        </p:blipFill>
        <p:spPr>
          <a:xfrm>
            <a:off x="2642616" y="10"/>
            <a:ext cx="6501384" cy="5143490"/>
          </a:xfrm>
          <a:prstGeom prst="rect">
            <a:avLst/>
          </a:prstGeom>
        </p:spPr>
      </p:pic>
      <p:sp>
        <p:nvSpPr>
          <p:cNvPr id="17" name="Rectangle 16">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17450" cy="51435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E98305E4-E724-EC75-78A2-B8E45FF5F8B1}"/>
              </a:ext>
            </a:extLst>
          </p:cNvPr>
          <p:cNvSpPr>
            <a:spLocks noGrp="1"/>
          </p:cNvSpPr>
          <p:nvPr>
            <p:ph type="title"/>
          </p:nvPr>
        </p:nvSpPr>
        <p:spPr>
          <a:xfrm>
            <a:off x="358485" y="841772"/>
            <a:ext cx="3017520" cy="2403100"/>
          </a:xfrm>
        </p:spPr>
        <p:txBody>
          <a:bodyPr vert="horz" lIns="91440" tIns="45720" rIns="91440" bIns="45720" rtlCol="0" anchor="b">
            <a:normAutofit/>
          </a:bodyPr>
          <a:lstStyle/>
          <a:p>
            <a:pPr defTabSz="914400">
              <a:spcBef>
                <a:spcPct val="0"/>
              </a:spcBef>
            </a:pPr>
            <a:r>
              <a:rPr lang="en-US" sz="3300">
                <a:solidFill>
                  <a:schemeClr val="tx1"/>
                </a:solidFill>
                <a:latin typeface="+mj-lt"/>
                <a:ea typeface="+mj-ea"/>
                <a:cs typeface="+mj-cs"/>
              </a:rPr>
              <a:t>Digitalisering, IT, kommunikasjon og utvikling</a:t>
            </a:r>
          </a:p>
        </p:txBody>
      </p:sp>
      <p:sp>
        <p:nvSpPr>
          <p:cNvPr id="18" name="Rectangle 1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941" y="260093"/>
            <a:ext cx="109728"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3410190"/>
            <a:ext cx="298323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3940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76A095E-56FB-439D-48DB-6B0D20FEFFC6}"/>
              </a:ext>
            </a:extLst>
          </p:cNvPr>
          <p:cNvSpPr>
            <a:spLocks noGrp="1"/>
          </p:cNvSpPr>
          <p:nvPr>
            <p:ph type="title"/>
          </p:nvPr>
        </p:nvSpPr>
        <p:spPr>
          <a:xfrm>
            <a:off x="752773" y="1054782"/>
            <a:ext cx="7633854" cy="649249"/>
          </a:xfrm>
        </p:spPr>
        <p:txBody>
          <a:bodyPr>
            <a:normAutofit fontScale="90000"/>
          </a:bodyPr>
          <a:lstStyle/>
          <a:p>
            <a:r>
              <a:rPr lang="nb-NO" dirty="0">
                <a:latin typeface="Source Sans Pro Semibold"/>
                <a:ea typeface="Source Sans Pro Semibold"/>
              </a:rPr>
              <a:t>Digitalisering, IT, Politisk sekretariat, Kommunikasjon og servicesenter, Dokumentsenter/Arkiv og Anskaffelser</a:t>
            </a:r>
          </a:p>
        </p:txBody>
      </p:sp>
      <p:sp>
        <p:nvSpPr>
          <p:cNvPr id="7" name="Rektangel 6">
            <a:extLst>
              <a:ext uri="{FF2B5EF4-FFF2-40B4-BE49-F238E27FC236}">
                <a16:creationId xmlns:a16="http://schemas.microsoft.com/office/drawing/2014/main" id="{DD9CD288-C99C-121C-1482-4EDA1F505AE7}"/>
              </a:ext>
            </a:extLst>
          </p:cNvPr>
          <p:cNvSpPr/>
          <p:nvPr/>
        </p:nvSpPr>
        <p:spPr>
          <a:xfrm>
            <a:off x="3535879" y="2197148"/>
            <a:ext cx="2050676" cy="48409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dirty="0"/>
              <a:t>Leder </a:t>
            </a:r>
          </a:p>
        </p:txBody>
      </p:sp>
      <p:cxnSp>
        <p:nvCxnSpPr>
          <p:cNvPr id="8" name="Rett linje 7">
            <a:extLst>
              <a:ext uri="{FF2B5EF4-FFF2-40B4-BE49-F238E27FC236}">
                <a16:creationId xmlns:a16="http://schemas.microsoft.com/office/drawing/2014/main" id="{5B88A562-8449-2FDF-AF7D-2F29B44C25F8}"/>
              </a:ext>
            </a:extLst>
          </p:cNvPr>
          <p:cNvCxnSpPr>
            <a:cxnSpLocks/>
          </p:cNvCxnSpPr>
          <p:nvPr/>
        </p:nvCxnSpPr>
        <p:spPr>
          <a:xfrm>
            <a:off x="4546074" y="2686710"/>
            <a:ext cx="0" cy="2791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Rett linje 10">
            <a:extLst>
              <a:ext uri="{FF2B5EF4-FFF2-40B4-BE49-F238E27FC236}">
                <a16:creationId xmlns:a16="http://schemas.microsoft.com/office/drawing/2014/main" id="{81502300-C0F2-EBF1-0EFC-44FA4B54D825}"/>
              </a:ext>
            </a:extLst>
          </p:cNvPr>
          <p:cNvCxnSpPr>
            <a:cxnSpLocks/>
          </p:cNvCxnSpPr>
          <p:nvPr/>
        </p:nvCxnSpPr>
        <p:spPr>
          <a:xfrm>
            <a:off x="1033580" y="2946283"/>
            <a:ext cx="6995970" cy="2286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ktangel 11">
            <a:extLst>
              <a:ext uri="{FF2B5EF4-FFF2-40B4-BE49-F238E27FC236}">
                <a16:creationId xmlns:a16="http://schemas.microsoft.com/office/drawing/2014/main" id="{686C5A16-645C-F0C3-0B2D-2CE97009167C}"/>
              </a:ext>
            </a:extLst>
          </p:cNvPr>
          <p:cNvSpPr/>
          <p:nvPr/>
        </p:nvSpPr>
        <p:spPr>
          <a:xfrm>
            <a:off x="1730220" y="3299719"/>
            <a:ext cx="1321251" cy="62539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b-NO" sz="1200" dirty="0"/>
              <a:t>Kommunikasjon og Servicesenter</a:t>
            </a:r>
            <a:endParaRPr lang="nb-NO" sz="1200" dirty="0">
              <a:cs typeface="Calibri"/>
            </a:endParaRPr>
          </a:p>
          <a:p>
            <a:pPr algn="ctr"/>
            <a:r>
              <a:rPr lang="nb-NO" sz="1200" dirty="0"/>
              <a:t>7</a:t>
            </a:r>
            <a:endParaRPr lang="nb-NO" sz="1200" dirty="0">
              <a:cs typeface="Calibri"/>
            </a:endParaRPr>
          </a:p>
        </p:txBody>
      </p:sp>
      <p:cxnSp>
        <p:nvCxnSpPr>
          <p:cNvPr id="13" name="Rett linje 12">
            <a:extLst>
              <a:ext uri="{FF2B5EF4-FFF2-40B4-BE49-F238E27FC236}">
                <a16:creationId xmlns:a16="http://schemas.microsoft.com/office/drawing/2014/main" id="{B026D922-1F3B-B453-6654-7A074AA36ADE}"/>
              </a:ext>
            </a:extLst>
          </p:cNvPr>
          <p:cNvCxnSpPr/>
          <p:nvPr/>
        </p:nvCxnSpPr>
        <p:spPr>
          <a:xfrm>
            <a:off x="1033578" y="2952809"/>
            <a:ext cx="0" cy="349851"/>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ktangel 13">
            <a:extLst>
              <a:ext uri="{FF2B5EF4-FFF2-40B4-BE49-F238E27FC236}">
                <a16:creationId xmlns:a16="http://schemas.microsoft.com/office/drawing/2014/main" id="{70E6C88A-582E-5CAD-4F0D-FA62D4F4BB97}"/>
              </a:ext>
            </a:extLst>
          </p:cNvPr>
          <p:cNvSpPr/>
          <p:nvPr/>
        </p:nvSpPr>
        <p:spPr>
          <a:xfrm>
            <a:off x="281296" y="3302660"/>
            <a:ext cx="1315213" cy="121264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b-NO" sz="1200" dirty="0"/>
              <a:t>IT-avdelingen</a:t>
            </a:r>
            <a:endParaRPr lang="nb-NO" sz="1200" dirty="0">
              <a:cs typeface="Calibri"/>
            </a:endParaRPr>
          </a:p>
          <a:p>
            <a:pPr algn="ctr"/>
            <a:r>
              <a:rPr lang="nb-NO" sz="1200" dirty="0"/>
              <a:t>- Drift</a:t>
            </a:r>
            <a:endParaRPr lang="nb-NO" sz="1200" dirty="0">
              <a:cs typeface="Calibri"/>
            </a:endParaRPr>
          </a:p>
          <a:p>
            <a:pPr algn="ctr"/>
            <a:r>
              <a:rPr lang="nb-NO" sz="1200" dirty="0"/>
              <a:t>- Support</a:t>
            </a:r>
            <a:endParaRPr lang="nb-NO" sz="1200" dirty="0">
              <a:cs typeface="Calibri"/>
            </a:endParaRPr>
          </a:p>
          <a:p>
            <a:pPr algn="ctr"/>
            <a:r>
              <a:rPr lang="nb-NO" sz="1200" dirty="0"/>
              <a:t>- Utvikling</a:t>
            </a:r>
            <a:endParaRPr lang="nb-NO" sz="1200" dirty="0">
              <a:cs typeface="Calibri"/>
            </a:endParaRPr>
          </a:p>
          <a:p>
            <a:pPr algn="ctr"/>
            <a:r>
              <a:rPr lang="nb-NO" sz="1200" dirty="0"/>
              <a:t>10 (11)</a:t>
            </a:r>
            <a:endParaRPr lang="nb-NO" sz="1200" dirty="0">
              <a:cs typeface="Calibri"/>
            </a:endParaRPr>
          </a:p>
        </p:txBody>
      </p:sp>
      <p:sp>
        <p:nvSpPr>
          <p:cNvPr id="16" name="Rektangel 15">
            <a:extLst>
              <a:ext uri="{FF2B5EF4-FFF2-40B4-BE49-F238E27FC236}">
                <a16:creationId xmlns:a16="http://schemas.microsoft.com/office/drawing/2014/main" id="{130A5C8A-65DF-B709-1F9D-CFA449B9E2E6}"/>
              </a:ext>
            </a:extLst>
          </p:cNvPr>
          <p:cNvSpPr/>
          <p:nvPr/>
        </p:nvSpPr>
        <p:spPr>
          <a:xfrm>
            <a:off x="3232613" y="3302661"/>
            <a:ext cx="1426019" cy="62734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b-NO" sz="1200" dirty="0"/>
              <a:t>Politisk sekretariat </a:t>
            </a:r>
            <a:endParaRPr lang="nb-NO" sz="1200" dirty="0">
              <a:cs typeface="Calibri"/>
            </a:endParaRPr>
          </a:p>
          <a:p>
            <a:pPr algn="ctr"/>
            <a:r>
              <a:rPr lang="nb-NO" sz="1200" dirty="0"/>
              <a:t>2+1</a:t>
            </a:r>
            <a:endParaRPr lang="nb-NO" sz="1200" dirty="0">
              <a:cs typeface="Calibri"/>
            </a:endParaRPr>
          </a:p>
        </p:txBody>
      </p:sp>
      <p:sp>
        <p:nvSpPr>
          <p:cNvPr id="17" name="Rektangel 16">
            <a:extLst>
              <a:ext uri="{FF2B5EF4-FFF2-40B4-BE49-F238E27FC236}">
                <a16:creationId xmlns:a16="http://schemas.microsoft.com/office/drawing/2014/main" id="{EF31ACFC-4257-902B-19E7-6DE969712065}"/>
              </a:ext>
            </a:extLst>
          </p:cNvPr>
          <p:cNvSpPr/>
          <p:nvPr/>
        </p:nvSpPr>
        <p:spPr>
          <a:xfrm>
            <a:off x="4762204" y="3302659"/>
            <a:ext cx="1330347" cy="62734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b-NO" sz="1200" dirty="0"/>
              <a:t>Dokumentsenter/Arkiv</a:t>
            </a:r>
            <a:endParaRPr lang="nb-NO" sz="1200" dirty="0">
              <a:cs typeface="Calibri"/>
            </a:endParaRPr>
          </a:p>
          <a:p>
            <a:pPr algn="ctr"/>
            <a:r>
              <a:rPr lang="nb-NO" sz="1200" dirty="0"/>
              <a:t>5</a:t>
            </a:r>
            <a:endParaRPr lang="nb-NO" sz="1200" dirty="0">
              <a:cs typeface="Calibri"/>
            </a:endParaRPr>
          </a:p>
        </p:txBody>
      </p:sp>
      <p:sp>
        <p:nvSpPr>
          <p:cNvPr id="18" name="Rektangel 17">
            <a:extLst>
              <a:ext uri="{FF2B5EF4-FFF2-40B4-BE49-F238E27FC236}">
                <a16:creationId xmlns:a16="http://schemas.microsoft.com/office/drawing/2014/main" id="{732D34BB-738C-2ACB-BB46-56336DDF7E65}"/>
              </a:ext>
            </a:extLst>
          </p:cNvPr>
          <p:cNvSpPr/>
          <p:nvPr/>
        </p:nvSpPr>
        <p:spPr>
          <a:xfrm>
            <a:off x="6288681" y="3302662"/>
            <a:ext cx="991868" cy="62734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b-NO" sz="1200" dirty="0"/>
              <a:t>Anskaffelser</a:t>
            </a:r>
            <a:endParaRPr lang="nb-NO" sz="1200" dirty="0">
              <a:cs typeface="Calibri"/>
            </a:endParaRPr>
          </a:p>
          <a:p>
            <a:pPr algn="ctr"/>
            <a:r>
              <a:rPr lang="nb-NO" sz="1200" dirty="0"/>
              <a:t>3</a:t>
            </a:r>
            <a:endParaRPr lang="nb-NO" sz="1200" dirty="0">
              <a:cs typeface="Calibri"/>
            </a:endParaRPr>
          </a:p>
        </p:txBody>
      </p:sp>
      <p:sp>
        <p:nvSpPr>
          <p:cNvPr id="19" name="Rektangel 18">
            <a:extLst>
              <a:ext uri="{FF2B5EF4-FFF2-40B4-BE49-F238E27FC236}">
                <a16:creationId xmlns:a16="http://schemas.microsoft.com/office/drawing/2014/main" id="{B5BB5D98-1679-4102-B707-441D33516D54}"/>
              </a:ext>
            </a:extLst>
          </p:cNvPr>
          <p:cNvSpPr/>
          <p:nvPr/>
        </p:nvSpPr>
        <p:spPr>
          <a:xfrm>
            <a:off x="7401198" y="3302658"/>
            <a:ext cx="1386775" cy="62734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b-NO" sz="1200" dirty="0"/>
              <a:t>Digitalisering</a:t>
            </a:r>
            <a:endParaRPr lang="nb-NO" sz="1200" dirty="0">
              <a:cs typeface="Calibri"/>
            </a:endParaRPr>
          </a:p>
        </p:txBody>
      </p:sp>
      <p:cxnSp>
        <p:nvCxnSpPr>
          <p:cNvPr id="21" name="Rett linje 20">
            <a:extLst>
              <a:ext uri="{FF2B5EF4-FFF2-40B4-BE49-F238E27FC236}">
                <a16:creationId xmlns:a16="http://schemas.microsoft.com/office/drawing/2014/main" id="{AEF09F74-FB42-21BC-1C65-3BDEE7F6F89C}"/>
              </a:ext>
            </a:extLst>
          </p:cNvPr>
          <p:cNvCxnSpPr/>
          <p:nvPr/>
        </p:nvCxnSpPr>
        <p:spPr>
          <a:xfrm>
            <a:off x="2355592" y="2952809"/>
            <a:ext cx="0" cy="339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Rett linje 22">
            <a:extLst>
              <a:ext uri="{FF2B5EF4-FFF2-40B4-BE49-F238E27FC236}">
                <a16:creationId xmlns:a16="http://schemas.microsoft.com/office/drawing/2014/main" id="{2027E7B3-4BDB-4D1E-E78D-66007EB1E68B}"/>
              </a:ext>
            </a:extLst>
          </p:cNvPr>
          <p:cNvCxnSpPr/>
          <p:nvPr/>
        </p:nvCxnSpPr>
        <p:spPr>
          <a:xfrm>
            <a:off x="3951014" y="2963592"/>
            <a:ext cx="0" cy="339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Rett linje 23">
            <a:extLst>
              <a:ext uri="{FF2B5EF4-FFF2-40B4-BE49-F238E27FC236}">
                <a16:creationId xmlns:a16="http://schemas.microsoft.com/office/drawing/2014/main" id="{1611901A-9B33-3A54-FBA8-72F6995DC901}"/>
              </a:ext>
            </a:extLst>
          </p:cNvPr>
          <p:cNvCxnSpPr/>
          <p:nvPr/>
        </p:nvCxnSpPr>
        <p:spPr>
          <a:xfrm>
            <a:off x="5313722" y="2963592"/>
            <a:ext cx="0" cy="339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Rett linje 24">
            <a:extLst>
              <a:ext uri="{FF2B5EF4-FFF2-40B4-BE49-F238E27FC236}">
                <a16:creationId xmlns:a16="http://schemas.microsoft.com/office/drawing/2014/main" id="{33FE0E97-11B1-66C0-E117-0959F7F7A687}"/>
              </a:ext>
            </a:extLst>
          </p:cNvPr>
          <p:cNvCxnSpPr/>
          <p:nvPr/>
        </p:nvCxnSpPr>
        <p:spPr>
          <a:xfrm>
            <a:off x="6785117" y="2963592"/>
            <a:ext cx="0" cy="339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46D11D62-AACB-0777-2238-E37CE89D32C9}"/>
              </a:ext>
            </a:extLst>
          </p:cNvPr>
          <p:cNvCxnSpPr/>
          <p:nvPr/>
        </p:nvCxnSpPr>
        <p:spPr>
          <a:xfrm>
            <a:off x="8037069" y="2963592"/>
            <a:ext cx="0" cy="33906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1421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37B98-A86C-C122-49F2-935434C4E18A}"/>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4C9592A3-DC2C-7297-7B2E-FD88F04FB2AB}"/>
              </a:ext>
            </a:extLst>
          </p:cNvPr>
          <p:cNvSpPr txBox="1"/>
          <p:nvPr/>
        </p:nvSpPr>
        <p:spPr>
          <a:xfrm>
            <a:off x="233530" y="300238"/>
            <a:ext cx="8676940" cy="4916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750"/>
              </a:spcBef>
            </a:pPr>
            <a:endParaRPr lang="nb-NO" dirty="0">
              <a:cs typeface="Calibri"/>
            </a:endParaRPr>
          </a:p>
          <a:p>
            <a:pPr marL="285750" indent="-285750">
              <a:lnSpc>
                <a:spcPct val="90000"/>
              </a:lnSpc>
              <a:spcBef>
                <a:spcPts val="750"/>
              </a:spcBef>
              <a:buFont typeface="Arial,Sans-Serif"/>
              <a:buChar char="•"/>
            </a:pPr>
            <a:r>
              <a:rPr lang="nb-NO" dirty="0">
                <a:cs typeface="Calibri"/>
              </a:rPr>
              <a:t>IT-avdelingen </a:t>
            </a:r>
          </a:p>
          <a:p>
            <a:pPr>
              <a:lnSpc>
                <a:spcPct val="90000"/>
              </a:lnSpc>
              <a:spcBef>
                <a:spcPts val="750"/>
              </a:spcBef>
            </a:pPr>
            <a:r>
              <a:rPr lang="nb-NO" dirty="0">
                <a:cs typeface="Calibri"/>
              </a:rPr>
              <a:t>         - Tilgangsstyring og drift av kommunens IT-løsninger og nettverk. Alt av utstyr (mer    </a:t>
            </a:r>
          </a:p>
          <a:p>
            <a:pPr>
              <a:lnSpc>
                <a:spcPct val="90000"/>
              </a:lnSpc>
              <a:spcBef>
                <a:spcPts val="750"/>
              </a:spcBef>
            </a:pPr>
            <a:r>
              <a:rPr lang="nb-NO" dirty="0">
                <a:cs typeface="Calibri"/>
              </a:rPr>
              <a:t>            enn 8.000 enheter) - drift og oppdateringer. </a:t>
            </a:r>
          </a:p>
          <a:p>
            <a:pPr lvl="1">
              <a:lnSpc>
                <a:spcPct val="90000"/>
              </a:lnSpc>
              <a:spcBef>
                <a:spcPts val="750"/>
              </a:spcBef>
            </a:pPr>
            <a:r>
              <a:rPr lang="nb-NO" dirty="0">
                <a:cs typeface="Calibri"/>
              </a:rPr>
              <a:t>- Sikkerhetsarbeid, lisensiering, support for Halden og Aremark. </a:t>
            </a:r>
          </a:p>
          <a:p>
            <a:pPr lvl="1">
              <a:lnSpc>
                <a:spcPct val="90000"/>
              </a:lnSpc>
              <a:spcBef>
                <a:spcPts val="750"/>
              </a:spcBef>
            </a:pPr>
            <a:r>
              <a:rPr lang="nb-NO" dirty="0">
                <a:cs typeface="Calibri"/>
              </a:rPr>
              <a:t>- Sørger også for </a:t>
            </a:r>
            <a:r>
              <a:rPr lang="nb-NO" dirty="0" err="1">
                <a:cs typeface="Calibri"/>
              </a:rPr>
              <a:t>streaming</a:t>
            </a:r>
            <a:r>
              <a:rPr lang="nb-NO" dirty="0">
                <a:cs typeface="Calibri"/>
              </a:rPr>
              <a:t> av alle politiske møter, redigering og etterarbeid med  </a:t>
            </a:r>
          </a:p>
          <a:p>
            <a:pPr lvl="1">
              <a:lnSpc>
                <a:spcPct val="90000"/>
              </a:lnSpc>
              <a:spcBef>
                <a:spcPts val="750"/>
              </a:spcBef>
            </a:pPr>
            <a:r>
              <a:rPr lang="nb-NO" dirty="0">
                <a:cs typeface="Calibri"/>
              </a:rPr>
              <a:t>  pålagt teksting av alle møter mv.</a:t>
            </a:r>
            <a:endParaRPr lang="nb-NO" dirty="0"/>
          </a:p>
          <a:p>
            <a:pPr>
              <a:lnSpc>
                <a:spcPct val="90000"/>
              </a:lnSpc>
              <a:spcBef>
                <a:spcPts val="750"/>
              </a:spcBef>
            </a:pPr>
            <a:endParaRPr lang="nb-NO" dirty="0">
              <a:cs typeface="Calibri"/>
            </a:endParaRPr>
          </a:p>
          <a:p>
            <a:pPr marL="285750" indent="-285750">
              <a:lnSpc>
                <a:spcPct val="90000"/>
              </a:lnSpc>
              <a:spcBef>
                <a:spcPts val="750"/>
              </a:spcBef>
              <a:buFont typeface="Arial,Sans-Serif"/>
              <a:buChar char="•"/>
            </a:pPr>
            <a:r>
              <a:rPr lang="nb-NO" dirty="0">
                <a:cs typeface="Calibri"/>
              </a:rPr>
              <a:t>Kommunikasjon og servicesenter </a:t>
            </a:r>
          </a:p>
          <a:p>
            <a:pPr lvl="1">
              <a:lnSpc>
                <a:spcPct val="90000"/>
              </a:lnSpc>
              <a:spcBef>
                <a:spcPts val="750"/>
              </a:spcBef>
            </a:pPr>
            <a:r>
              <a:rPr lang="nb-NO" dirty="0">
                <a:cs typeface="Calibri"/>
              </a:rPr>
              <a:t>- Henvendelser (telefon, oppmøte) fra kommunens innbyggere, veiledning, </a:t>
            </a:r>
          </a:p>
          <a:p>
            <a:pPr lvl="1">
              <a:lnSpc>
                <a:spcPct val="90000"/>
              </a:lnSpc>
              <a:spcBef>
                <a:spcPts val="750"/>
              </a:spcBef>
            </a:pPr>
            <a:r>
              <a:rPr lang="nb-NO" dirty="0">
                <a:cs typeface="Calibri"/>
              </a:rPr>
              <a:t>  pressemeldinger, informasjon og nyhetssaker på nett og via apper </a:t>
            </a:r>
          </a:p>
          <a:p>
            <a:pPr lvl="1">
              <a:lnSpc>
                <a:spcPct val="90000"/>
              </a:lnSpc>
              <a:spcBef>
                <a:spcPts val="750"/>
              </a:spcBef>
            </a:pPr>
            <a:r>
              <a:rPr lang="nb-NO">
                <a:cs typeface="Calibri"/>
              </a:rPr>
              <a:t>- Adgangskontroll </a:t>
            </a:r>
            <a:r>
              <a:rPr lang="nb-NO" dirty="0">
                <a:cs typeface="Calibri"/>
              </a:rPr>
              <a:t>til alle bygg, organiserer gjennomføring av vigsler </a:t>
            </a:r>
            <a:r>
              <a:rPr lang="nb-NO" dirty="0" err="1">
                <a:cs typeface="Calibri"/>
              </a:rPr>
              <a:t>m.m</a:t>
            </a:r>
            <a:endParaRPr lang="nb-NO" dirty="0">
              <a:cs typeface="Calibri"/>
            </a:endParaRPr>
          </a:p>
          <a:p>
            <a:pPr marL="285750" indent="-285750">
              <a:lnSpc>
                <a:spcPct val="90000"/>
              </a:lnSpc>
              <a:spcBef>
                <a:spcPts val="750"/>
              </a:spcBef>
              <a:buFont typeface="Arial,Sans-Serif"/>
              <a:buChar char="•"/>
            </a:pPr>
            <a:endParaRPr lang="nb-NO" dirty="0">
              <a:cs typeface="Calibri"/>
            </a:endParaRPr>
          </a:p>
          <a:p>
            <a:pPr marL="285750" indent="-285750">
              <a:lnSpc>
                <a:spcPct val="90000"/>
              </a:lnSpc>
              <a:spcBef>
                <a:spcPts val="750"/>
              </a:spcBef>
              <a:buFont typeface="Arial,Sans-Serif"/>
              <a:buChar char="•"/>
            </a:pPr>
            <a:endParaRPr lang="nb-NO" dirty="0">
              <a:cs typeface="Calibri"/>
            </a:endParaRPr>
          </a:p>
        </p:txBody>
      </p:sp>
    </p:spTree>
    <p:extLst>
      <p:ext uri="{BB962C8B-B14F-4D97-AF65-F5344CB8AC3E}">
        <p14:creationId xmlns:p14="http://schemas.microsoft.com/office/powerpoint/2010/main" val="1904022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C905F-4E53-3973-DC49-156866BFDAAD}"/>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BDBF5691-2514-475A-5CC5-AE5AE65E67BB}"/>
              </a:ext>
            </a:extLst>
          </p:cNvPr>
          <p:cNvSpPr txBox="1"/>
          <p:nvPr/>
        </p:nvSpPr>
        <p:spPr>
          <a:xfrm>
            <a:off x="180266" y="285226"/>
            <a:ext cx="8783467" cy="52681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750"/>
              </a:spcBef>
            </a:pPr>
            <a:endParaRPr lang="nb-NO" dirty="0">
              <a:cs typeface="Calibri"/>
            </a:endParaRPr>
          </a:p>
          <a:p>
            <a:pPr marL="285750" indent="-285750">
              <a:lnSpc>
                <a:spcPct val="90000"/>
              </a:lnSpc>
              <a:spcBef>
                <a:spcPts val="750"/>
              </a:spcBef>
              <a:buFont typeface="Arial,Sans-Serif"/>
              <a:buChar char="•"/>
            </a:pPr>
            <a:r>
              <a:rPr lang="nb-NO" dirty="0">
                <a:cs typeface="Calibri"/>
              </a:rPr>
              <a:t>Politisk sekretariat </a:t>
            </a:r>
          </a:p>
          <a:p>
            <a:pPr>
              <a:lnSpc>
                <a:spcPct val="90000"/>
              </a:lnSpc>
              <a:spcBef>
                <a:spcPts val="750"/>
              </a:spcBef>
            </a:pPr>
            <a:r>
              <a:rPr lang="nb-NO" dirty="0">
                <a:cs typeface="Calibri"/>
              </a:rPr>
              <a:t>      - Administrative oppgaver knyttet til politiske møter og aktiviteter. </a:t>
            </a:r>
          </a:p>
          <a:p>
            <a:pPr>
              <a:lnSpc>
                <a:spcPct val="90000"/>
              </a:lnSpc>
              <a:spcBef>
                <a:spcPts val="750"/>
              </a:spcBef>
            </a:pPr>
            <a:r>
              <a:rPr lang="nb-NO" dirty="0">
                <a:cs typeface="Calibri"/>
              </a:rPr>
              <a:t>      - Utsendelse av saker/møteinnkallinger, protokollering, publiseringer,  </a:t>
            </a:r>
          </a:p>
          <a:p>
            <a:pPr>
              <a:lnSpc>
                <a:spcPct val="90000"/>
              </a:lnSpc>
              <a:spcBef>
                <a:spcPts val="750"/>
              </a:spcBef>
            </a:pPr>
            <a:r>
              <a:rPr lang="nb-NO" dirty="0">
                <a:cs typeface="Calibri"/>
              </a:rPr>
              <a:t>        meddommerregister ++</a:t>
            </a:r>
          </a:p>
          <a:p>
            <a:pPr>
              <a:lnSpc>
                <a:spcPct val="90000"/>
              </a:lnSpc>
              <a:spcBef>
                <a:spcPts val="750"/>
              </a:spcBef>
            </a:pPr>
            <a:endParaRPr lang="nb-NO" dirty="0">
              <a:cs typeface="Calibri"/>
            </a:endParaRPr>
          </a:p>
          <a:p>
            <a:pPr marL="285750" indent="-285750">
              <a:lnSpc>
                <a:spcPct val="90000"/>
              </a:lnSpc>
              <a:spcBef>
                <a:spcPts val="750"/>
              </a:spcBef>
              <a:buFont typeface="Arial,Sans-Serif"/>
              <a:buChar char="•"/>
            </a:pPr>
            <a:r>
              <a:rPr lang="nb-NO" dirty="0">
                <a:cs typeface="Calibri"/>
              </a:rPr>
              <a:t>Dokumentsenteret/arkiv </a:t>
            </a:r>
          </a:p>
          <a:p>
            <a:pPr>
              <a:lnSpc>
                <a:spcPct val="90000"/>
              </a:lnSpc>
              <a:spcBef>
                <a:spcPts val="750"/>
              </a:spcBef>
            </a:pPr>
            <a:r>
              <a:rPr lang="nb-NO" dirty="0">
                <a:cs typeface="Calibri"/>
              </a:rPr>
              <a:t>      - All inn og utgående post, kommunens arkiver, systemansvar, rapportering</a:t>
            </a:r>
          </a:p>
          <a:p>
            <a:pPr>
              <a:lnSpc>
                <a:spcPct val="90000"/>
              </a:lnSpc>
              <a:spcBef>
                <a:spcPts val="750"/>
              </a:spcBef>
            </a:pPr>
            <a:r>
              <a:rPr lang="nb-NO" dirty="0">
                <a:cs typeface="Calibri"/>
              </a:rPr>
              <a:t>      - 24 744 inngående og 30 981 utgående post i 2023, 815 innsynsbegjæringer.</a:t>
            </a:r>
          </a:p>
          <a:p>
            <a:pPr>
              <a:lnSpc>
                <a:spcPct val="90000"/>
              </a:lnSpc>
              <a:spcBef>
                <a:spcPts val="750"/>
              </a:spcBef>
            </a:pPr>
            <a:endParaRPr lang="nb-NO" dirty="0">
              <a:cs typeface="Calibri"/>
            </a:endParaRPr>
          </a:p>
          <a:p>
            <a:pPr marL="285750" indent="-285750">
              <a:lnSpc>
                <a:spcPct val="90000"/>
              </a:lnSpc>
              <a:spcBef>
                <a:spcPts val="750"/>
              </a:spcBef>
              <a:buFont typeface="Arial,Sans-Serif"/>
              <a:buChar char="•"/>
            </a:pPr>
            <a:r>
              <a:rPr lang="nb-NO" dirty="0">
                <a:cs typeface="Calibri"/>
              </a:rPr>
              <a:t>Anskaffelser </a:t>
            </a:r>
          </a:p>
          <a:p>
            <a:pPr>
              <a:lnSpc>
                <a:spcPct val="90000"/>
              </a:lnSpc>
              <a:spcBef>
                <a:spcPts val="750"/>
              </a:spcBef>
            </a:pPr>
            <a:r>
              <a:rPr lang="nb-NO" dirty="0">
                <a:cs typeface="Calibri"/>
              </a:rPr>
              <a:t>      - Rammeavtaler, enkeltanskaffelser og større entrepriser. I 2023: 30 anbudsprosesser,    </a:t>
            </a:r>
          </a:p>
          <a:p>
            <a:pPr>
              <a:lnSpc>
                <a:spcPct val="90000"/>
              </a:lnSpc>
              <a:spcBef>
                <a:spcPts val="750"/>
              </a:spcBef>
            </a:pPr>
            <a:r>
              <a:rPr lang="nb-NO" dirty="0">
                <a:cs typeface="Calibri"/>
              </a:rPr>
              <a:t>        samlet kontraktsverdi på </a:t>
            </a:r>
            <a:r>
              <a:rPr lang="nb-NO" dirty="0" err="1">
                <a:cs typeface="Calibri"/>
              </a:rPr>
              <a:t>ca</a:t>
            </a:r>
            <a:r>
              <a:rPr lang="nb-NO" dirty="0">
                <a:cs typeface="Calibri"/>
              </a:rPr>
              <a:t> 750 mill. Vi har pr i dag 51 rammeavtaler.</a:t>
            </a:r>
          </a:p>
          <a:p>
            <a:pPr marL="285750" indent="-285750">
              <a:lnSpc>
                <a:spcPct val="90000"/>
              </a:lnSpc>
              <a:spcBef>
                <a:spcPts val="750"/>
              </a:spcBef>
              <a:buFont typeface="Arial,Sans-Serif"/>
              <a:buChar char="•"/>
            </a:pPr>
            <a:endParaRPr lang="nb-NO" dirty="0">
              <a:cs typeface="Calibri"/>
            </a:endParaRPr>
          </a:p>
          <a:p>
            <a:pPr marL="285750" indent="-285750">
              <a:lnSpc>
                <a:spcPct val="90000"/>
              </a:lnSpc>
              <a:spcBef>
                <a:spcPts val="750"/>
              </a:spcBef>
              <a:buFont typeface="Arial,Sans-Serif"/>
              <a:buChar char="•"/>
            </a:pPr>
            <a:endParaRPr lang="nb-NO" dirty="0">
              <a:cs typeface="Calibri"/>
            </a:endParaRPr>
          </a:p>
        </p:txBody>
      </p:sp>
    </p:spTree>
    <p:extLst>
      <p:ext uri="{BB962C8B-B14F-4D97-AF65-F5344CB8AC3E}">
        <p14:creationId xmlns:p14="http://schemas.microsoft.com/office/powerpoint/2010/main" val="8896543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C905F-4E53-3973-DC49-156866BFDAAD}"/>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BDBF5691-2514-475A-5CC5-AE5AE65E67BB}"/>
              </a:ext>
            </a:extLst>
          </p:cNvPr>
          <p:cNvSpPr txBox="1"/>
          <p:nvPr/>
        </p:nvSpPr>
        <p:spPr>
          <a:xfrm>
            <a:off x="120402" y="302004"/>
            <a:ext cx="8783467" cy="41098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750"/>
              </a:spcBef>
              <a:spcAft>
                <a:spcPts val="0"/>
              </a:spcAft>
              <a:buClrTx/>
              <a:buSzTx/>
              <a:buFontTx/>
              <a:buNone/>
              <a:tabLst/>
              <a:defRPr/>
            </a:pPr>
            <a:endParaRPr kumimoji="0" lang="nb-NO" sz="18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90000"/>
              </a:lnSpc>
              <a:spcBef>
                <a:spcPts val="750"/>
              </a:spcBef>
              <a:spcAft>
                <a:spcPts val="0"/>
              </a:spcAft>
              <a:buClrTx/>
              <a:buSzTx/>
              <a:buFontTx/>
              <a:buNone/>
              <a:tabLst/>
              <a:defRPr/>
            </a:pPr>
            <a:endParaRPr kumimoji="0" lang="nb-NO" sz="1800" b="0" i="0" u="none" strike="noStrike" kern="1200" cap="none" spc="0" normalizeH="0" baseline="0" noProof="0" dirty="0">
              <a:ln>
                <a:noFill/>
              </a:ln>
              <a:solidFill>
                <a:prstClr val="black"/>
              </a:solidFill>
              <a:effectLst/>
              <a:uLnTx/>
              <a:uFillTx/>
              <a:latin typeface="Calibri"/>
              <a:ea typeface="+mn-ea"/>
              <a:cs typeface="Calibri"/>
            </a:endParaRPr>
          </a:p>
          <a:p>
            <a:pPr marL="285750" marR="0" lvl="0" indent="-285750" algn="l" defTabSz="914400" rtl="0" eaLnBrk="1" fontAlgn="auto" latinLnBrk="0" hangingPunct="1">
              <a:lnSpc>
                <a:spcPct val="90000"/>
              </a:lnSpc>
              <a:spcBef>
                <a:spcPts val="750"/>
              </a:spcBef>
              <a:spcAft>
                <a:spcPts val="0"/>
              </a:spcAft>
              <a:buClrTx/>
              <a:buSzTx/>
              <a:buFont typeface="Arial,Sans-Serif"/>
              <a:buChar char="•"/>
              <a:tabLst/>
              <a:defRPr/>
            </a:pPr>
            <a:r>
              <a:rPr kumimoji="0" lang="nb-NO" sz="1800" b="0" i="0" u="none" strike="noStrike" kern="1200" cap="none" spc="0" normalizeH="0" baseline="0" noProof="0" dirty="0">
                <a:ln>
                  <a:noFill/>
                </a:ln>
                <a:solidFill>
                  <a:prstClr val="black"/>
                </a:solidFill>
                <a:effectLst/>
                <a:uLnTx/>
                <a:uFillTx/>
                <a:latin typeface="Calibri"/>
                <a:ea typeface="+mn-ea"/>
                <a:cs typeface="Calibri"/>
              </a:rPr>
              <a:t>Digitalisering og utvikling</a:t>
            </a:r>
          </a:p>
          <a:p>
            <a:pPr marR="0" lvl="0" algn="l" defTabSz="914400" rtl="0" eaLnBrk="1" fontAlgn="auto" latinLnBrk="0" hangingPunct="1">
              <a:lnSpc>
                <a:spcPct val="90000"/>
              </a:lnSpc>
              <a:spcBef>
                <a:spcPts val="750"/>
              </a:spcBef>
              <a:spcAft>
                <a:spcPts val="0"/>
              </a:spcAft>
              <a:buClrTx/>
              <a:buSzTx/>
              <a:tabLst/>
              <a:defRPr/>
            </a:pPr>
            <a:r>
              <a:rPr lang="nb-NO" dirty="0">
                <a:solidFill>
                  <a:prstClr val="black"/>
                </a:solidFill>
                <a:latin typeface="Calibri"/>
                <a:cs typeface="Calibri"/>
              </a:rPr>
              <a:t>       - T</a:t>
            </a:r>
            <a:r>
              <a:rPr kumimoji="0" lang="nb-NO" sz="1800" b="0" i="0" u="none" strike="noStrike" kern="1200" cap="none" spc="0" normalizeH="0" baseline="0" noProof="0" dirty="0" err="1">
                <a:ln>
                  <a:noFill/>
                </a:ln>
                <a:solidFill>
                  <a:prstClr val="black"/>
                </a:solidFill>
                <a:effectLst/>
                <a:uLnTx/>
                <a:uFillTx/>
                <a:latin typeface="Calibri"/>
                <a:ea typeface="+mn-ea"/>
                <a:cs typeface="Calibri"/>
              </a:rPr>
              <a:t>jenesteutvikling</a:t>
            </a:r>
            <a:r>
              <a:rPr kumimoji="0" lang="nb-NO" sz="1800" b="0" i="0" u="none" strike="noStrike" kern="1200" cap="none" spc="0" normalizeH="0" baseline="0" noProof="0" dirty="0">
                <a:ln>
                  <a:noFill/>
                </a:ln>
                <a:solidFill>
                  <a:prstClr val="black"/>
                </a:solidFill>
                <a:effectLst/>
                <a:uLnTx/>
                <a:uFillTx/>
                <a:latin typeface="Calibri"/>
                <a:ea typeface="+mn-ea"/>
                <a:cs typeface="Calibri"/>
              </a:rPr>
              <a:t> der digitale løsninger er en del av utviklingen. Pr nå har mye av </a:t>
            </a:r>
          </a:p>
          <a:p>
            <a:pPr marR="0" lvl="0" algn="l" defTabSz="914400" rtl="0" eaLnBrk="1" fontAlgn="auto" latinLnBrk="0" hangingPunct="1">
              <a:lnSpc>
                <a:spcPct val="90000"/>
              </a:lnSpc>
              <a:spcBef>
                <a:spcPts val="750"/>
              </a:spcBef>
              <a:spcAft>
                <a:spcPts val="0"/>
              </a:spcAft>
              <a:buClrTx/>
              <a:buSzTx/>
              <a:tabLst/>
              <a:defRPr/>
            </a:pPr>
            <a:r>
              <a:rPr lang="nb-NO" dirty="0">
                <a:solidFill>
                  <a:prstClr val="black"/>
                </a:solidFill>
                <a:latin typeface="Calibri"/>
                <a:cs typeface="Calibri"/>
              </a:rPr>
              <a:t>         </a:t>
            </a:r>
            <a:r>
              <a:rPr kumimoji="0" lang="nb-NO" sz="1800" b="0" i="0" u="none" strike="noStrike" kern="1200" cap="none" spc="0" normalizeH="0" baseline="0" noProof="0" dirty="0">
                <a:ln>
                  <a:noFill/>
                </a:ln>
                <a:solidFill>
                  <a:prstClr val="black"/>
                </a:solidFill>
                <a:effectLst/>
                <a:uLnTx/>
                <a:uFillTx/>
                <a:latin typeface="Calibri"/>
                <a:ea typeface="+mn-ea"/>
                <a:cs typeface="Calibri"/>
              </a:rPr>
              <a:t>digitaliseringsarbeidet basis i utviklingsavdelingen på IT.</a:t>
            </a:r>
          </a:p>
          <a:p>
            <a:pPr>
              <a:lnSpc>
                <a:spcPct val="90000"/>
              </a:lnSpc>
              <a:spcBef>
                <a:spcPts val="750"/>
              </a:spcBef>
            </a:pPr>
            <a:r>
              <a:rPr lang="nb-NO" dirty="0">
                <a:cs typeface="Calibri"/>
              </a:rPr>
              <a:t>       - Vi jobber med utvikling på mange områder. Alt fra bredbåndsutbygging til oppbygging,   </a:t>
            </a:r>
          </a:p>
          <a:p>
            <a:pPr>
              <a:lnSpc>
                <a:spcPct val="90000"/>
              </a:lnSpc>
              <a:spcBef>
                <a:spcPts val="750"/>
              </a:spcBef>
            </a:pPr>
            <a:r>
              <a:rPr lang="nb-NO" dirty="0">
                <a:cs typeface="Calibri"/>
              </a:rPr>
              <a:t>          oppsett og integrering av nye løsninger i tjenesteproduksjonen</a:t>
            </a:r>
          </a:p>
          <a:p>
            <a:pPr marL="285750" marR="0" lvl="0" indent="-285750" algn="l" defTabSz="914400" rtl="0" eaLnBrk="1" fontAlgn="auto" latinLnBrk="0" hangingPunct="1">
              <a:lnSpc>
                <a:spcPct val="90000"/>
              </a:lnSpc>
              <a:spcBef>
                <a:spcPts val="750"/>
              </a:spcBef>
              <a:spcAft>
                <a:spcPts val="0"/>
              </a:spcAft>
              <a:buClrTx/>
              <a:buSzTx/>
              <a:buFont typeface="Arial,Sans-Serif"/>
              <a:buChar char="•"/>
              <a:tabLst/>
              <a:defRPr/>
            </a:pPr>
            <a:endParaRPr kumimoji="0" lang="nb-NO" sz="1800" b="0" i="0" u="none" strike="noStrike" kern="1200" cap="none" spc="0" normalizeH="0" baseline="0" noProof="0" dirty="0">
              <a:ln>
                <a:noFill/>
              </a:ln>
              <a:solidFill>
                <a:prstClr val="black"/>
              </a:solidFill>
              <a:effectLst/>
              <a:uLnTx/>
              <a:uFillTx/>
              <a:latin typeface="Calibri"/>
              <a:ea typeface="+mn-ea"/>
              <a:cs typeface="Calibri"/>
            </a:endParaRPr>
          </a:p>
          <a:p>
            <a:pPr marR="0" lvl="0" algn="l" defTabSz="914400" rtl="0" eaLnBrk="1" fontAlgn="auto" latinLnBrk="0" hangingPunct="1">
              <a:lnSpc>
                <a:spcPct val="90000"/>
              </a:lnSpc>
              <a:spcBef>
                <a:spcPts val="750"/>
              </a:spcBef>
              <a:spcAft>
                <a:spcPts val="0"/>
              </a:spcAft>
              <a:buClrTx/>
              <a:buSzTx/>
              <a:tabLst/>
              <a:defRPr/>
            </a:pPr>
            <a:r>
              <a:rPr kumimoji="0" lang="nb-NO" sz="1800" b="0" i="0" u="none" strike="noStrike" kern="1200" cap="none" spc="0" normalizeH="0" baseline="0" noProof="0" dirty="0">
                <a:ln>
                  <a:noFill/>
                </a:ln>
                <a:solidFill>
                  <a:prstClr val="black"/>
                </a:solidFill>
                <a:effectLst/>
                <a:uLnTx/>
                <a:uFillTx/>
                <a:latin typeface="Calibri"/>
                <a:ea typeface="+mn-ea"/>
                <a:cs typeface="Calibri"/>
              </a:rPr>
              <a:t>Hovedfokus fremover </a:t>
            </a:r>
            <a:r>
              <a:rPr kumimoji="0" lang="nb-NO" sz="1800" b="1" i="0" u="none" strike="noStrike" kern="1200" cap="none" spc="0" normalizeH="0" baseline="0" noProof="0" dirty="0">
                <a:ln>
                  <a:noFill/>
                </a:ln>
                <a:solidFill>
                  <a:prstClr val="black"/>
                </a:solidFill>
                <a:effectLst/>
                <a:uLnTx/>
                <a:uFillTx/>
                <a:latin typeface="Calibri"/>
                <a:ea typeface="+mn-ea"/>
                <a:cs typeface="Calibri"/>
              </a:rPr>
              <a:t>– tjenestetransformasjon med hensiktsmessig bruk av teknologi, kunstig intelligens (på godt og vondt) og digital sikkerhet.</a:t>
            </a:r>
          </a:p>
          <a:p>
            <a:pPr marL="285750" marR="0" lvl="0" indent="-285750" algn="l" defTabSz="914400" rtl="0" eaLnBrk="1" fontAlgn="auto" latinLnBrk="0" hangingPunct="1">
              <a:lnSpc>
                <a:spcPct val="90000"/>
              </a:lnSpc>
              <a:spcBef>
                <a:spcPts val="750"/>
              </a:spcBef>
              <a:spcAft>
                <a:spcPts val="0"/>
              </a:spcAft>
              <a:buClrTx/>
              <a:buSzTx/>
              <a:buFont typeface="Arial,Sans-Serif"/>
              <a:buChar char="•"/>
              <a:tabLst/>
              <a:defRPr/>
            </a:pPr>
            <a:endParaRPr kumimoji="0" lang="nb-NO" sz="1800" b="0" i="0" u="none" strike="noStrike" kern="1200" cap="none" spc="0" normalizeH="0" baseline="0" noProof="0" dirty="0">
              <a:ln>
                <a:noFill/>
              </a:ln>
              <a:solidFill>
                <a:prstClr val="black"/>
              </a:solidFill>
              <a:effectLst/>
              <a:uLnTx/>
              <a:uFillTx/>
              <a:latin typeface="Calibri"/>
              <a:ea typeface="+mn-ea"/>
              <a:cs typeface="Calibri"/>
            </a:endParaRPr>
          </a:p>
          <a:p>
            <a:pPr marL="285750" marR="0" lvl="0" indent="-285750" algn="l" defTabSz="914400" rtl="0" eaLnBrk="1" fontAlgn="auto" latinLnBrk="0" hangingPunct="1">
              <a:lnSpc>
                <a:spcPct val="90000"/>
              </a:lnSpc>
              <a:spcBef>
                <a:spcPts val="750"/>
              </a:spcBef>
              <a:spcAft>
                <a:spcPts val="0"/>
              </a:spcAft>
              <a:buClrTx/>
              <a:buSzTx/>
              <a:buFont typeface="Arial,Sans-Serif"/>
              <a:buChar char="•"/>
              <a:tabLst/>
              <a:defRPr/>
            </a:pPr>
            <a:endParaRPr kumimoji="0" lang="nb-NO" sz="1800" b="0" i="0" u="none" strike="noStrike" kern="1200" cap="none" spc="0" normalizeH="0" baseline="0" noProof="0" dirty="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37157259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04E95-4A6C-9812-6096-C2248D67A53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55AB5C0-5729-13AD-2F19-5E18980AB97C}"/>
              </a:ext>
            </a:extLst>
          </p:cNvPr>
          <p:cNvPicPr>
            <a:picLocks noChangeAspect="1"/>
          </p:cNvPicPr>
          <p:nvPr/>
        </p:nvPicPr>
        <p:blipFill>
          <a:blip r:embed="rId3"/>
          <a:stretch>
            <a:fillRect/>
          </a:stretch>
        </p:blipFill>
        <p:spPr>
          <a:xfrm>
            <a:off x="514169" y="910166"/>
            <a:ext cx="7417161" cy="4201584"/>
          </a:xfrm>
          <a:prstGeom prst="rect">
            <a:avLst/>
          </a:prstGeom>
        </p:spPr>
      </p:pic>
      <p:sp>
        <p:nvSpPr>
          <p:cNvPr id="3" name="TekstSylinder 2">
            <a:extLst>
              <a:ext uri="{FF2B5EF4-FFF2-40B4-BE49-F238E27FC236}">
                <a16:creationId xmlns:a16="http://schemas.microsoft.com/office/drawing/2014/main" id="{D4E641C8-24F0-9817-9A8F-29D473A8F7A5}"/>
              </a:ext>
            </a:extLst>
          </p:cNvPr>
          <p:cNvSpPr txBox="1"/>
          <p:nvPr/>
        </p:nvSpPr>
        <p:spPr>
          <a:xfrm>
            <a:off x="654341" y="427839"/>
            <a:ext cx="4915949" cy="369332"/>
          </a:xfrm>
          <a:prstGeom prst="rect">
            <a:avLst/>
          </a:prstGeom>
          <a:noFill/>
        </p:spPr>
        <p:txBody>
          <a:bodyPr wrap="square" rtlCol="0">
            <a:spAutoFit/>
          </a:bodyPr>
          <a:lstStyle/>
          <a:p>
            <a:r>
              <a:rPr lang="nb-NO" dirty="0"/>
              <a:t>God utvikling i dekningsgraden</a:t>
            </a:r>
          </a:p>
        </p:txBody>
      </p:sp>
    </p:spTree>
    <p:extLst>
      <p:ext uri="{BB962C8B-B14F-4D97-AF65-F5344CB8AC3E}">
        <p14:creationId xmlns:p14="http://schemas.microsoft.com/office/powerpoint/2010/main" val="6598638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3AEC9-1E4E-5D67-8B12-5AC8204DAC6F}"/>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4EF16D1D-9700-F6EB-9FD3-0FA099F8CE94}"/>
              </a:ext>
            </a:extLst>
          </p:cNvPr>
          <p:cNvSpPr>
            <a:spLocks noGrp="1"/>
          </p:cNvSpPr>
          <p:nvPr>
            <p:ph type="title"/>
          </p:nvPr>
        </p:nvSpPr>
        <p:spPr/>
        <p:txBody>
          <a:bodyPr/>
          <a:lstStyle/>
          <a:p>
            <a:r>
              <a:rPr lang="nb-NO" dirty="0">
                <a:latin typeface="Source Sans Pro Semibold"/>
                <a:ea typeface="Source Sans Pro Semibold"/>
              </a:rPr>
              <a:t>HR-avdelingen  </a:t>
            </a:r>
            <a:endParaRPr lang="en-US" dirty="0"/>
          </a:p>
        </p:txBody>
      </p:sp>
    </p:spTree>
    <p:extLst>
      <p:ext uri="{BB962C8B-B14F-4D97-AF65-F5344CB8AC3E}">
        <p14:creationId xmlns:p14="http://schemas.microsoft.com/office/powerpoint/2010/main" val="1104638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F18C257-822A-423A-BD15-8C0ECA622C5A}"/>
              </a:ext>
            </a:extLst>
          </p:cNvPr>
          <p:cNvSpPr>
            <a:spLocks noGrp="1"/>
          </p:cNvSpPr>
          <p:nvPr>
            <p:ph type="title"/>
          </p:nvPr>
        </p:nvSpPr>
        <p:spPr>
          <a:xfrm>
            <a:off x="517138" y="261245"/>
            <a:ext cx="6771214" cy="649251"/>
          </a:xfrm>
        </p:spPr>
        <p:txBody>
          <a:bodyPr/>
          <a:lstStyle/>
          <a:p>
            <a:pPr algn="ctr"/>
            <a:r>
              <a:rPr lang="nb-NO" dirty="0"/>
              <a:t>                   Halden kommune</a:t>
            </a:r>
          </a:p>
        </p:txBody>
      </p:sp>
      <p:graphicFrame>
        <p:nvGraphicFramePr>
          <p:cNvPr id="43" name="Plassholder for innhold 9">
            <a:extLst>
              <a:ext uri="{FF2B5EF4-FFF2-40B4-BE49-F238E27FC236}">
                <a16:creationId xmlns:a16="http://schemas.microsoft.com/office/drawing/2014/main" id="{FE3BED72-8DB6-1824-563F-798DB18639E2}"/>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675459882"/>
              </p:ext>
            </p:extLst>
          </p:nvPr>
        </p:nvGraphicFramePr>
        <p:xfrm>
          <a:off x="628650" y="1172789"/>
          <a:ext cx="7886700" cy="38055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021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FC8A3-78AB-CA99-A830-5B41DECF5C25}"/>
            </a:ext>
          </a:extLst>
        </p:cNvPr>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673308C4-A81E-FB8F-6391-0F5D9D1D23C4}"/>
              </a:ext>
            </a:extLst>
          </p:cNvPr>
          <p:cNvSpPr txBox="1"/>
          <p:nvPr/>
        </p:nvSpPr>
        <p:spPr>
          <a:xfrm>
            <a:off x="6457949" y="4767260"/>
            <a:ext cx="1421846" cy="273844"/>
          </a:xfrm>
          <a:prstGeom prst="rect">
            <a:avLst/>
          </a:prstGeom>
          <a:noFill/>
          <a:ln cap="flat">
            <a:noFill/>
          </a:ln>
        </p:spPr>
        <p:txBody>
          <a:bodyPr vert="horz" wrap="square" lIns="91440" tIns="45720" rIns="91440" bIns="45720" anchor="ctr" anchorCtr="0" compatLnSpc="1">
            <a:noAutofit/>
          </a:bodyPr>
          <a:lstStyle/>
          <a:p>
            <a:pPr marL="0" marR="0" lvl="0" indent="0" algn="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153C6C5-02A4-4F00-B5BD-A32E00876F94}" type="datetime1">
              <a:rPr lang="nb-NO" sz="1000" b="0" i="0" u="none" strike="noStrike" kern="1200" cap="none" spc="0" baseline="0" dirty="0">
                <a:solidFill>
                  <a:srgbClr val="000000"/>
                </a:solidFill>
                <a:uFillTx/>
                <a:latin typeface="Source Sans Pro"/>
                <a:cs typeface="Source Sans Pro"/>
              </a:rPr>
              <a:pPr marL="0" marR="0" lvl="0" indent="0" algn="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t>17.01.2024</a:t>
            </a:fld>
            <a:endParaRPr lang="nb-NO" sz="1000" b="0" i="0" u="none" strike="noStrike" kern="1200" cap="none" spc="0" baseline="0" dirty="0">
              <a:solidFill>
                <a:srgbClr val="000000"/>
              </a:solidFill>
              <a:uFillTx/>
              <a:latin typeface="Source Sans Pro"/>
              <a:cs typeface="Source Sans Pro"/>
            </a:endParaRPr>
          </a:p>
        </p:txBody>
      </p:sp>
      <p:sp>
        <p:nvSpPr>
          <p:cNvPr id="5" name="Plassholder for bunntekst 4">
            <a:extLst>
              <a:ext uri="{FF2B5EF4-FFF2-40B4-BE49-F238E27FC236}">
                <a16:creationId xmlns:a16="http://schemas.microsoft.com/office/drawing/2014/main" id="{D4247EBB-98CE-2C4E-3EB8-C4ACBBE98BDB}"/>
              </a:ext>
            </a:extLst>
          </p:cNvPr>
          <p:cNvSpPr txBox="1"/>
          <p:nvPr/>
        </p:nvSpPr>
        <p:spPr>
          <a:xfrm>
            <a:off x="354303" y="2925178"/>
            <a:ext cx="5486400" cy="273844"/>
          </a:xfrm>
          <a:prstGeom prst="rect">
            <a:avLst/>
          </a:prstGeom>
          <a:noFill/>
          <a:ln cap="flat">
            <a:noFill/>
          </a:ln>
        </p:spPr>
        <p:txBody>
          <a:bodyPr vert="horz" wrap="square" lIns="91440" tIns="45720" rIns="91440" bIns="45720"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000" b="0" i="0" u="none" strike="noStrike" kern="1200" cap="none" spc="0" baseline="0">
              <a:solidFill>
                <a:srgbClr val="000000"/>
              </a:solidFill>
              <a:uFillTx/>
              <a:latin typeface="Source Sans Pro"/>
              <a:cs typeface="Source Sans Pro"/>
            </a:endParaRPr>
          </a:p>
        </p:txBody>
      </p:sp>
      <p:sp>
        <p:nvSpPr>
          <p:cNvPr id="6" name="Plassholder for lysbildenummer 5">
            <a:extLst>
              <a:ext uri="{FF2B5EF4-FFF2-40B4-BE49-F238E27FC236}">
                <a16:creationId xmlns:a16="http://schemas.microsoft.com/office/drawing/2014/main" id="{75847ABE-A058-8663-E865-C98CA1FE1E92}"/>
              </a:ext>
            </a:extLst>
          </p:cNvPr>
          <p:cNvSpPr txBox="1"/>
          <p:nvPr/>
        </p:nvSpPr>
        <p:spPr>
          <a:xfrm>
            <a:off x="7879796" y="4767260"/>
            <a:ext cx="635553" cy="273844"/>
          </a:xfrm>
          <a:prstGeom prst="rect">
            <a:avLst/>
          </a:prstGeom>
          <a:noFill/>
          <a:ln cap="flat">
            <a:noFill/>
          </a:ln>
        </p:spPr>
        <p:txBody>
          <a:bodyPr vert="horz" wrap="square" lIns="91440" tIns="45720" rIns="91440" bIns="45720" anchor="ctr" anchorCtr="0" compatLnSpc="1">
            <a:noAutofit/>
          </a:bodyPr>
          <a:lstStyle/>
          <a:p>
            <a:pPr marL="0" marR="0" lvl="0" indent="0" algn="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77AF20B-54CE-4C82-B490-CF13840A91B0}" type="slidenum">
              <a:rPr dirty="0"/>
              <a:t>20</a:t>
            </a:fld>
            <a:endParaRPr lang="nb-NO" sz="1000" b="0" i="0" u="none" strike="noStrike" kern="1200" cap="none" spc="0" baseline="0" dirty="0">
              <a:solidFill>
                <a:srgbClr val="000000"/>
              </a:solidFill>
              <a:uFillTx/>
              <a:latin typeface="Source Sans Pro"/>
              <a:cs typeface="Source Sans Pro"/>
            </a:endParaRPr>
          </a:p>
        </p:txBody>
      </p:sp>
      <p:sp>
        <p:nvSpPr>
          <p:cNvPr id="8" name="Content Placeholder 7">
            <a:extLst>
              <a:ext uri="{FF2B5EF4-FFF2-40B4-BE49-F238E27FC236}">
                <a16:creationId xmlns:a16="http://schemas.microsoft.com/office/drawing/2014/main" id="{CB7DC1E6-CFF2-E806-7200-C637D65E73CB}"/>
              </a:ext>
            </a:extLst>
          </p:cNvPr>
          <p:cNvSpPr>
            <a:spLocks noGrp="1"/>
          </p:cNvSpPr>
          <p:nvPr>
            <p:ph idx="1"/>
          </p:nvPr>
        </p:nvSpPr>
        <p:spPr/>
        <p:txBody>
          <a:bodyPr/>
          <a:lstStyle/>
          <a:p>
            <a:endParaRPr lang="en-US"/>
          </a:p>
        </p:txBody>
      </p:sp>
      <p:pic>
        <p:nvPicPr>
          <p:cNvPr id="12" name="Picture 11">
            <a:extLst>
              <a:ext uri="{FF2B5EF4-FFF2-40B4-BE49-F238E27FC236}">
                <a16:creationId xmlns:a16="http://schemas.microsoft.com/office/drawing/2014/main" id="{1187E303-DF4A-FC1E-2679-0C690451F010}"/>
              </a:ext>
            </a:extLst>
          </p:cNvPr>
          <p:cNvPicPr>
            <a:picLocks noChangeAspect="1"/>
          </p:cNvPicPr>
          <p:nvPr/>
        </p:nvPicPr>
        <p:blipFill rotWithShape="1">
          <a:blip r:embed="rId2"/>
          <a:srcRect l="-3079" t="-8682" r="106" b="321"/>
          <a:stretch/>
        </p:blipFill>
        <p:spPr>
          <a:xfrm>
            <a:off x="37599" y="1503784"/>
            <a:ext cx="8970829" cy="3112898"/>
          </a:xfrm>
          <a:prstGeom prst="rect">
            <a:avLst/>
          </a:prstGeom>
        </p:spPr>
      </p:pic>
      <p:sp>
        <p:nvSpPr>
          <p:cNvPr id="16" name="Content Placeholder 9">
            <a:extLst>
              <a:ext uri="{FF2B5EF4-FFF2-40B4-BE49-F238E27FC236}">
                <a16:creationId xmlns:a16="http://schemas.microsoft.com/office/drawing/2014/main" id="{D58F2031-796C-3D85-6D4C-B72C37F2E891}"/>
              </a:ext>
            </a:extLst>
          </p:cNvPr>
          <p:cNvSpPr txBox="1">
            <a:spLocks/>
          </p:cNvSpPr>
          <p:nvPr/>
        </p:nvSpPr>
        <p:spPr>
          <a:xfrm>
            <a:off x="658729" y="1536787"/>
            <a:ext cx="7886700" cy="1109731"/>
          </a:xfrm>
          <a:prstGeom prst="rect">
            <a:avLst/>
          </a:prstGeom>
          <a:noFill/>
          <a:ln>
            <a:noFill/>
          </a:ln>
        </p:spPr>
        <p:txBody>
          <a:bodyPr vert="horz" wrap="square" lIns="91440" tIns="45720" rIns="91440" bIns="45720" rtlCol="0" anchor="t" anchorCtr="0" compatLnSpc="1">
            <a:normAutofit/>
          </a:bodyPr>
          <a:lstStyle>
            <a:lvl1pPr marL="0" marR="0" lvl="0" indent="0" algn="l" defTabSz="685800" rtl="0" fontAlgn="auto" hangingPunct="1">
              <a:lnSpc>
                <a:spcPct val="90000"/>
              </a:lnSpc>
              <a:spcBef>
                <a:spcPts val="750"/>
              </a:spcBef>
              <a:spcAft>
                <a:spcPts val="0"/>
              </a:spcAft>
              <a:buNone/>
              <a:tabLst/>
              <a:defRPr lang="nb-NO" sz="1800" b="0" i="0" u="none" strike="noStrike" kern="1200" cap="none" spc="0" baseline="0">
                <a:solidFill>
                  <a:srgbClr val="000000"/>
                </a:solidFill>
                <a:uFillTx/>
                <a:latin typeface="Source Sans Pro"/>
                <a:cs typeface="Source Sans Pro"/>
              </a:defRPr>
            </a:lvl1pPr>
            <a:lvl2pPr marL="514350" marR="0" lvl="1" indent="-171450" algn="l" defTabSz="685800" rtl="0" fontAlgn="auto" hangingPunct="1">
              <a:lnSpc>
                <a:spcPct val="90000"/>
              </a:lnSpc>
              <a:spcBef>
                <a:spcPts val="375"/>
              </a:spcBef>
              <a:spcAft>
                <a:spcPts val="0"/>
              </a:spcAft>
              <a:buSzPct val="100000"/>
              <a:buFont typeface="Arial" pitchFamily="34"/>
              <a:buChar char="•"/>
              <a:tabLst/>
              <a:defRPr lang="nb-NO" sz="1500" b="0" i="0" u="none" strike="noStrike" kern="1200" cap="none" spc="0" baseline="0">
                <a:solidFill>
                  <a:srgbClr val="000000"/>
                </a:solidFill>
                <a:uFillTx/>
                <a:latin typeface="Source Sans Pro"/>
                <a:cs typeface="Source Sans Pro"/>
              </a:defRPr>
            </a:lvl2pPr>
            <a:lvl3pPr marL="514350" marR="0" lvl="1" indent="-171450" algn="l" defTabSz="685800" rtl="0" fontAlgn="auto" hangingPunct="1">
              <a:lnSpc>
                <a:spcPct val="90000"/>
              </a:lnSpc>
              <a:spcBef>
                <a:spcPts val="375"/>
              </a:spcBef>
              <a:spcAft>
                <a:spcPts val="0"/>
              </a:spcAft>
              <a:buSzPct val="100000"/>
              <a:buFont typeface="Arial" pitchFamily="34"/>
              <a:buChar char="•"/>
              <a:tabLst/>
              <a:defRPr lang="nb-NO" sz="1500" b="0" i="0" u="none" strike="noStrike" kern="1200" cap="none" spc="0" baseline="0">
                <a:solidFill>
                  <a:srgbClr val="000000"/>
                </a:solidFill>
                <a:uFillTx/>
                <a:latin typeface="Source Sans Pro"/>
                <a:cs typeface="Source Sans Pro"/>
              </a:defRPr>
            </a:lvl3pPr>
            <a:lvl4pPr marL="514350" marR="0" lvl="1" indent="-171450" algn="l" defTabSz="685800" rtl="0" fontAlgn="auto" hangingPunct="1">
              <a:lnSpc>
                <a:spcPct val="90000"/>
              </a:lnSpc>
              <a:spcBef>
                <a:spcPts val="375"/>
              </a:spcBef>
              <a:spcAft>
                <a:spcPts val="0"/>
              </a:spcAft>
              <a:buSzPct val="100000"/>
              <a:buFont typeface="Arial" pitchFamily="34"/>
              <a:buChar char="•"/>
              <a:tabLst/>
              <a:defRPr lang="nb-NO" sz="1500" b="0" i="0" u="none" strike="noStrike" kern="1200" cap="none" spc="0" baseline="0">
                <a:solidFill>
                  <a:srgbClr val="000000"/>
                </a:solidFill>
                <a:uFillTx/>
                <a:latin typeface="Source Sans Pro"/>
                <a:cs typeface="Source Sans Pro"/>
              </a:defRPr>
            </a:lvl4pPr>
            <a:lvl5pPr marL="514350" marR="0" lvl="1" indent="-171450" algn="l" defTabSz="685800" rtl="0" fontAlgn="auto" hangingPunct="1">
              <a:lnSpc>
                <a:spcPct val="90000"/>
              </a:lnSpc>
              <a:spcBef>
                <a:spcPts val="375"/>
              </a:spcBef>
              <a:spcAft>
                <a:spcPts val="0"/>
              </a:spcAft>
              <a:buSzPct val="100000"/>
              <a:buFont typeface="Arial" pitchFamily="34"/>
              <a:buChar char="•"/>
              <a:tabLst/>
              <a:defRPr lang="nb-NO" sz="1500" b="0" i="0" u="none" strike="noStrike" kern="1200" cap="none" spc="0" baseline="0">
                <a:solidFill>
                  <a:srgbClr val="000000"/>
                </a:solidFill>
                <a:uFillTx/>
                <a:latin typeface="Source Sans Pro"/>
                <a:cs typeface="Source Sans Pr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ea typeface="Source Sans Pro"/>
              </a:rPr>
              <a:t>HR-</a:t>
            </a:r>
            <a:r>
              <a:rPr lang="en-US" dirty="0" err="1">
                <a:ea typeface="Source Sans Pro"/>
              </a:rPr>
              <a:t>avdelingen</a:t>
            </a:r>
            <a:r>
              <a:rPr lang="en-US" dirty="0">
                <a:ea typeface="Source Sans Pro"/>
              </a:rPr>
              <a:t> </a:t>
            </a:r>
            <a:r>
              <a:rPr lang="en-US" dirty="0" err="1">
                <a:ea typeface="Source Sans Pro"/>
              </a:rPr>
              <a:t>består</a:t>
            </a:r>
            <a:r>
              <a:rPr lang="en-US" dirty="0">
                <a:ea typeface="Source Sans Pro"/>
              </a:rPr>
              <a:t> av HR </a:t>
            </a:r>
            <a:r>
              <a:rPr lang="en-US" dirty="0" err="1">
                <a:ea typeface="Source Sans Pro"/>
              </a:rPr>
              <a:t>og</a:t>
            </a:r>
            <a:r>
              <a:rPr lang="en-US" dirty="0">
                <a:ea typeface="Source Sans Pro"/>
              </a:rPr>
              <a:t> </a:t>
            </a:r>
            <a:r>
              <a:rPr lang="en-US" dirty="0" err="1">
                <a:ea typeface="Source Sans Pro"/>
              </a:rPr>
              <a:t>lønn</a:t>
            </a:r>
            <a:r>
              <a:rPr lang="en-US" dirty="0">
                <a:ea typeface="Source Sans Pro"/>
              </a:rPr>
              <a:t>, </a:t>
            </a:r>
            <a:r>
              <a:rPr lang="en-US" dirty="0" err="1">
                <a:ea typeface="Source Sans Pro"/>
              </a:rPr>
              <a:t>samt</a:t>
            </a:r>
            <a:r>
              <a:rPr lang="en-US" dirty="0">
                <a:ea typeface="Source Sans Pro"/>
              </a:rPr>
              <a:t> at HR-</a:t>
            </a:r>
            <a:r>
              <a:rPr lang="en-US" dirty="0" err="1">
                <a:ea typeface="Source Sans Pro"/>
              </a:rPr>
              <a:t>sjef</a:t>
            </a:r>
            <a:r>
              <a:rPr lang="en-US" dirty="0">
                <a:ea typeface="Source Sans Pro"/>
              </a:rPr>
              <a:t> </a:t>
            </a:r>
            <a:r>
              <a:rPr lang="en-US" dirty="0" err="1">
                <a:ea typeface="Source Sans Pro"/>
              </a:rPr>
              <a:t>har</a:t>
            </a:r>
            <a:r>
              <a:rPr lang="en-US" dirty="0">
                <a:ea typeface="Source Sans Pro"/>
              </a:rPr>
              <a:t> </a:t>
            </a:r>
            <a:r>
              <a:rPr lang="en-US" dirty="0" err="1">
                <a:ea typeface="Source Sans Pro"/>
              </a:rPr>
              <a:t>personalansvar</a:t>
            </a:r>
            <a:r>
              <a:rPr lang="en-US" dirty="0">
                <a:ea typeface="Source Sans Pro"/>
              </a:rPr>
              <a:t> for alle </a:t>
            </a:r>
            <a:r>
              <a:rPr lang="en-US" dirty="0" err="1">
                <a:ea typeface="Source Sans Pro"/>
              </a:rPr>
              <a:t>frikjøpte</a:t>
            </a:r>
            <a:r>
              <a:rPr lang="en-US" dirty="0">
                <a:ea typeface="Source Sans Pro"/>
              </a:rPr>
              <a:t> </a:t>
            </a:r>
            <a:r>
              <a:rPr lang="en-US" dirty="0" err="1">
                <a:ea typeface="Source Sans Pro"/>
              </a:rPr>
              <a:t>hovedtillitsvalgte</a:t>
            </a:r>
            <a:r>
              <a:rPr lang="en-US" dirty="0">
                <a:ea typeface="Source Sans Pro"/>
              </a:rPr>
              <a:t> </a:t>
            </a:r>
            <a:r>
              <a:rPr lang="en-US" dirty="0" err="1">
                <a:ea typeface="Source Sans Pro"/>
              </a:rPr>
              <a:t>og</a:t>
            </a:r>
            <a:r>
              <a:rPr lang="en-US" dirty="0">
                <a:ea typeface="Source Sans Pro"/>
              </a:rPr>
              <a:t> </a:t>
            </a:r>
            <a:r>
              <a:rPr lang="en-US" dirty="0" err="1">
                <a:ea typeface="Source Sans Pro"/>
              </a:rPr>
              <a:t>hovedverneombudet</a:t>
            </a:r>
            <a:r>
              <a:rPr lang="en-US" dirty="0">
                <a:ea typeface="Source Sans Pro"/>
              </a:rPr>
              <a:t>.</a:t>
            </a:r>
            <a:endParaRPr lang="en-US" dirty="0"/>
          </a:p>
        </p:txBody>
      </p:sp>
      <p:sp>
        <p:nvSpPr>
          <p:cNvPr id="18" name="Tittel 1">
            <a:extLst>
              <a:ext uri="{FF2B5EF4-FFF2-40B4-BE49-F238E27FC236}">
                <a16:creationId xmlns:a16="http://schemas.microsoft.com/office/drawing/2014/main" id="{0414F946-5114-9EA7-F66A-C6EFC48A5665}"/>
              </a:ext>
            </a:extLst>
          </p:cNvPr>
          <p:cNvSpPr>
            <a:spLocks noGrp="1"/>
          </p:cNvSpPr>
          <p:nvPr>
            <p:ph type="title"/>
          </p:nvPr>
        </p:nvSpPr>
        <p:spPr>
          <a:xfrm>
            <a:off x="628650" y="875980"/>
            <a:ext cx="6771213" cy="656865"/>
          </a:xfrm>
        </p:spPr>
        <p:txBody>
          <a:bodyPr/>
          <a:lstStyle/>
          <a:p>
            <a:r>
              <a:rPr lang="nb-NO" dirty="0"/>
              <a:t>HR-avdelingen</a:t>
            </a:r>
          </a:p>
        </p:txBody>
      </p:sp>
    </p:spTree>
    <p:extLst>
      <p:ext uri="{BB962C8B-B14F-4D97-AF65-F5344CB8AC3E}">
        <p14:creationId xmlns:p14="http://schemas.microsoft.com/office/powerpoint/2010/main" val="1885106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0F2E0F-83A5-1E16-70AE-F7DAFE4319ED}"/>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56259790-9D97-9DA6-82ED-61E2C80EBE74}"/>
              </a:ext>
            </a:extLst>
          </p:cNvPr>
          <p:cNvSpPr txBox="1">
            <a:spLocks noGrp="1"/>
          </p:cNvSpPr>
          <p:nvPr>
            <p:ph type="title"/>
          </p:nvPr>
        </p:nvSpPr>
        <p:spPr>
          <a:xfrm>
            <a:off x="628650" y="615839"/>
            <a:ext cx="6771214" cy="649251"/>
          </a:xfrm>
        </p:spPr>
        <p:txBody>
          <a:bodyPr/>
          <a:lstStyle/>
          <a:p>
            <a:r>
              <a:rPr lang="nb-NO" sz="2400" dirty="0"/>
              <a:t>HR-avdelingens hovedarbeidsområder</a:t>
            </a:r>
            <a:endParaRPr lang="en-US" dirty="0"/>
          </a:p>
        </p:txBody>
      </p:sp>
      <p:sp>
        <p:nvSpPr>
          <p:cNvPr id="3" name="Plassholder for innhold 2">
            <a:extLst>
              <a:ext uri="{FF2B5EF4-FFF2-40B4-BE49-F238E27FC236}">
                <a16:creationId xmlns:a16="http://schemas.microsoft.com/office/drawing/2014/main" id="{753D78BD-BC64-EFE1-F2A4-2C7DE8F1E28E}"/>
              </a:ext>
            </a:extLst>
          </p:cNvPr>
          <p:cNvSpPr txBox="1">
            <a:spLocks noGrp="1"/>
          </p:cNvSpPr>
          <p:nvPr>
            <p:ph idx="1"/>
          </p:nvPr>
        </p:nvSpPr>
        <p:spPr>
          <a:xfrm>
            <a:off x="628650" y="1214729"/>
            <a:ext cx="7091198" cy="3228327"/>
          </a:xfrm>
        </p:spPr>
        <p:txBody>
          <a:bodyPr>
            <a:normAutofit/>
          </a:bodyPr>
          <a:lstStyle/>
          <a:p>
            <a:pPr marL="285750" indent="-285750">
              <a:buFont typeface="Arial,Sans-Serif"/>
              <a:buChar char="•"/>
            </a:pPr>
            <a:r>
              <a:rPr lang="nb-NO" dirty="0">
                <a:latin typeface="Calibri"/>
                <a:ea typeface="Source Sans Pro"/>
                <a:cs typeface="Calibri"/>
              </a:rPr>
              <a:t>Overordnet ansvar for utarbeidelse om implementering av kommunens personalpolitikk og personalforvaltning</a:t>
            </a:r>
            <a:endParaRPr lang="en-US">
              <a:latin typeface="Calibri"/>
              <a:ea typeface="Source Sans Pro"/>
              <a:cs typeface="Calibri"/>
            </a:endParaRPr>
          </a:p>
          <a:p>
            <a:pPr marL="285750" indent="-285750">
              <a:buFont typeface="Arial,Sans-Serif"/>
              <a:buChar char="•"/>
            </a:pPr>
            <a:r>
              <a:rPr lang="nb-NO" dirty="0">
                <a:latin typeface="Calibri"/>
                <a:ea typeface="Source Sans Pro"/>
                <a:cs typeface="Calibri"/>
              </a:rPr>
              <a:t>Forvalter lov og avtaleverk innenfor personalområde</a:t>
            </a:r>
            <a:endParaRPr lang="en-US">
              <a:latin typeface="Calibri"/>
              <a:ea typeface="Source Sans Pro"/>
              <a:cs typeface="Calibri"/>
            </a:endParaRPr>
          </a:p>
          <a:p>
            <a:pPr marL="800100" lvl="1" indent="-285750">
              <a:buSzPct val="100000"/>
              <a:buFont typeface="Arial,Sans-Serif"/>
              <a:buChar char="•"/>
            </a:pPr>
            <a:r>
              <a:rPr lang="nb-NO" sz="1800" dirty="0">
                <a:latin typeface="Calibri"/>
                <a:ea typeface="Source Sans Pro"/>
                <a:cs typeface="Calibri"/>
              </a:rPr>
              <a:t>Arbeidsmiljøloven, ferieloven, forvaltningsloven, likestillings- og diskrimineringsloven, offentlighetsloven som de viktigste. I tillegg Hovedavtalen, Hovedtariffavtalen, sentrale og forbundsvise særavtaler, samt lokale særavtaler</a:t>
            </a:r>
          </a:p>
          <a:p>
            <a:pPr marL="285750" indent="-285750">
              <a:buSzPct val="100000"/>
              <a:buFont typeface="Arial,Sans-Serif"/>
              <a:buChar char="•"/>
            </a:pPr>
            <a:r>
              <a:rPr lang="nb-NO">
                <a:latin typeface="Calibri"/>
                <a:ea typeface="Source Sans Pro"/>
                <a:cs typeface="Calibri"/>
              </a:rPr>
              <a:t>Bistår og rådgir i hovedsak ledere</a:t>
            </a:r>
            <a:endParaRPr lang="en-US">
              <a:latin typeface="Calibri"/>
              <a:ea typeface="Source Sans Pro"/>
              <a:cs typeface="Calibri"/>
            </a:endParaRPr>
          </a:p>
          <a:p>
            <a:pPr marL="285750" indent="-285750">
              <a:buSzPct val="100000"/>
              <a:buFont typeface="Arial,Sans-Serif"/>
              <a:buChar char="•"/>
            </a:pPr>
            <a:r>
              <a:rPr lang="nb-NO" dirty="0">
                <a:latin typeface="Calibri"/>
                <a:ea typeface="Source Sans Pro"/>
                <a:cs typeface="Calibri"/>
              </a:rPr>
              <a:t>Kurs og opplæring til ledere </a:t>
            </a:r>
            <a:endParaRPr lang="en-US">
              <a:latin typeface="Calibri"/>
              <a:ea typeface="Source Sans Pro"/>
              <a:cs typeface="Calibri"/>
            </a:endParaRPr>
          </a:p>
          <a:p>
            <a:pPr marL="285750" indent="-285750">
              <a:buSzPct val="100000"/>
              <a:buFont typeface="Arial,Sans-Serif"/>
              <a:buChar char="•"/>
            </a:pPr>
            <a:r>
              <a:rPr lang="nb-NO" dirty="0">
                <a:latin typeface="Calibri"/>
                <a:ea typeface="Source Sans Pro"/>
                <a:cs typeface="Calibri"/>
              </a:rPr>
              <a:t>Lønn</a:t>
            </a:r>
            <a:endParaRPr lang="en-US" dirty="0">
              <a:latin typeface="Calibri"/>
              <a:ea typeface="Source Sans Pro"/>
              <a:cs typeface="Calibri"/>
            </a:endParaRPr>
          </a:p>
        </p:txBody>
      </p:sp>
      <p:sp>
        <p:nvSpPr>
          <p:cNvPr id="4" name="Plassholder for dato 3">
            <a:extLst>
              <a:ext uri="{FF2B5EF4-FFF2-40B4-BE49-F238E27FC236}">
                <a16:creationId xmlns:a16="http://schemas.microsoft.com/office/drawing/2014/main" id="{420A5694-5271-6CF1-6B20-3943C51556C3}"/>
              </a:ext>
            </a:extLst>
          </p:cNvPr>
          <p:cNvSpPr txBox="1"/>
          <p:nvPr/>
        </p:nvSpPr>
        <p:spPr>
          <a:xfrm>
            <a:off x="6457949" y="4767260"/>
            <a:ext cx="1421846" cy="273844"/>
          </a:xfrm>
          <a:prstGeom prst="rect">
            <a:avLst/>
          </a:prstGeom>
          <a:noFill/>
          <a:ln cap="flat">
            <a:noFill/>
          </a:ln>
        </p:spPr>
        <p:txBody>
          <a:bodyPr vert="horz" wrap="square" lIns="91440" tIns="45720" rIns="91440" bIns="45720" anchor="ctr" anchorCtr="0" compatLnSpc="1">
            <a:noAutofit/>
          </a:bodyPr>
          <a:lstStyle/>
          <a:p>
            <a:pPr marL="0" marR="0" lvl="0" indent="0" algn="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153C6C5-02A4-4F00-B5BD-A32E00876F94}" type="datetime1">
              <a:rPr lang="nb-NO" sz="1000" b="0" i="0" u="none" strike="noStrike" kern="1200" cap="none" spc="0" baseline="0" dirty="0">
                <a:solidFill>
                  <a:srgbClr val="000000"/>
                </a:solidFill>
                <a:uFillTx/>
                <a:latin typeface="Source Sans Pro"/>
                <a:cs typeface="Source Sans Pro"/>
              </a:rPr>
              <a:pPr marL="0" marR="0" lvl="0" indent="0" algn="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t>17.01.2024</a:t>
            </a:fld>
            <a:endParaRPr lang="nb-NO" sz="1000" b="0" i="0" u="none" strike="noStrike" kern="1200" cap="none" spc="0" baseline="0" dirty="0">
              <a:solidFill>
                <a:srgbClr val="000000"/>
              </a:solidFill>
              <a:uFillTx/>
              <a:latin typeface="Source Sans Pro"/>
              <a:cs typeface="Source Sans Pro"/>
            </a:endParaRPr>
          </a:p>
        </p:txBody>
      </p:sp>
      <p:sp>
        <p:nvSpPr>
          <p:cNvPr id="5" name="Plassholder for bunntekst 4">
            <a:extLst>
              <a:ext uri="{FF2B5EF4-FFF2-40B4-BE49-F238E27FC236}">
                <a16:creationId xmlns:a16="http://schemas.microsoft.com/office/drawing/2014/main" id="{612B3141-0417-1ACA-2EC5-3A4E647960AB}"/>
              </a:ext>
            </a:extLst>
          </p:cNvPr>
          <p:cNvSpPr txBox="1"/>
          <p:nvPr/>
        </p:nvSpPr>
        <p:spPr>
          <a:xfrm>
            <a:off x="354303" y="2925178"/>
            <a:ext cx="5486400" cy="273844"/>
          </a:xfrm>
          <a:prstGeom prst="rect">
            <a:avLst/>
          </a:prstGeom>
          <a:noFill/>
          <a:ln cap="flat">
            <a:noFill/>
          </a:ln>
        </p:spPr>
        <p:txBody>
          <a:bodyPr vert="horz" wrap="square" lIns="91440" tIns="45720" rIns="91440" bIns="45720"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000" b="0" i="0" u="none" strike="noStrike" kern="1200" cap="none" spc="0" baseline="0">
              <a:solidFill>
                <a:srgbClr val="000000"/>
              </a:solidFill>
              <a:uFillTx/>
              <a:latin typeface="Source Sans Pro"/>
              <a:cs typeface="Source Sans Pro"/>
            </a:endParaRPr>
          </a:p>
        </p:txBody>
      </p:sp>
      <p:sp>
        <p:nvSpPr>
          <p:cNvPr id="6" name="Plassholder for lysbildenummer 5">
            <a:extLst>
              <a:ext uri="{FF2B5EF4-FFF2-40B4-BE49-F238E27FC236}">
                <a16:creationId xmlns:a16="http://schemas.microsoft.com/office/drawing/2014/main" id="{939BB90D-F180-7501-49C5-C4722776DA33}"/>
              </a:ext>
            </a:extLst>
          </p:cNvPr>
          <p:cNvSpPr txBox="1"/>
          <p:nvPr/>
        </p:nvSpPr>
        <p:spPr>
          <a:xfrm>
            <a:off x="7879796" y="4767260"/>
            <a:ext cx="635553" cy="273844"/>
          </a:xfrm>
          <a:prstGeom prst="rect">
            <a:avLst/>
          </a:prstGeom>
          <a:noFill/>
          <a:ln cap="flat">
            <a:noFill/>
          </a:ln>
        </p:spPr>
        <p:txBody>
          <a:bodyPr vert="horz" wrap="square" lIns="91440" tIns="45720" rIns="91440" bIns="45720" anchor="ctr" anchorCtr="0" compatLnSpc="1">
            <a:noAutofit/>
          </a:bodyPr>
          <a:lstStyle/>
          <a:p>
            <a:pPr marL="0" marR="0" lvl="0" indent="0" algn="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77AF20B-54CE-4C82-B490-CF13840A91B0}" type="slidenum">
              <a:rPr dirty="0"/>
              <a:t>21</a:t>
            </a:fld>
            <a:endParaRPr lang="nb-NO" sz="1000" b="0" i="0" u="none" strike="noStrike" kern="1200" cap="none" spc="0" baseline="0" dirty="0">
              <a:solidFill>
                <a:srgbClr val="000000"/>
              </a:solidFill>
              <a:uFillTx/>
              <a:latin typeface="Source Sans Pro"/>
              <a:cs typeface="Source Sans Pro"/>
            </a:endParaRPr>
          </a:p>
        </p:txBody>
      </p:sp>
    </p:spTree>
    <p:extLst>
      <p:ext uri="{BB962C8B-B14F-4D97-AF65-F5344CB8AC3E}">
        <p14:creationId xmlns:p14="http://schemas.microsoft.com/office/powerpoint/2010/main" val="565727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98305E4-E724-EC75-78A2-B8E45FF5F8B1}"/>
              </a:ext>
            </a:extLst>
          </p:cNvPr>
          <p:cNvSpPr>
            <a:spLocks noGrp="1"/>
          </p:cNvSpPr>
          <p:nvPr>
            <p:ph type="title"/>
          </p:nvPr>
        </p:nvSpPr>
        <p:spPr/>
        <p:txBody>
          <a:bodyPr/>
          <a:lstStyle/>
          <a:p>
            <a:r>
              <a:rPr lang="nb-NO" dirty="0"/>
              <a:t>Økonomi og styring  </a:t>
            </a:r>
          </a:p>
        </p:txBody>
      </p:sp>
    </p:spTree>
    <p:extLst>
      <p:ext uri="{BB962C8B-B14F-4D97-AF65-F5344CB8AC3E}">
        <p14:creationId xmlns:p14="http://schemas.microsoft.com/office/powerpoint/2010/main" val="12616898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220E24C-762E-5AAC-DC0B-A958BC43C632}"/>
              </a:ext>
            </a:extLst>
          </p:cNvPr>
          <p:cNvSpPr txBox="1">
            <a:spLocks noGrp="1"/>
          </p:cNvSpPr>
          <p:nvPr>
            <p:ph type="title"/>
          </p:nvPr>
        </p:nvSpPr>
        <p:spPr>
          <a:xfrm>
            <a:off x="628650" y="615839"/>
            <a:ext cx="6771214" cy="649251"/>
          </a:xfrm>
        </p:spPr>
        <p:txBody>
          <a:bodyPr/>
          <a:lstStyle/>
          <a:p>
            <a:pPr lvl="0"/>
            <a:r>
              <a:rPr lang="nb-NO" sz="2400" dirty="0"/>
              <a:t>Økonomi og styring </a:t>
            </a:r>
          </a:p>
        </p:txBody>
      </p:sp>
      <p:sp>
        <p:nvSpPr>
          <p:cNvPr id="3" name="Plassholder for innhold 2">
            <a:extLst>
              <a:ext uri="{FF2B5EF4-FFF2-40B4-BE49-F238E27FC236}">
                <a16:creationId xmlns:a16="http://schemas.microsoft.com/office/drawing/2014/main" id="{27C52C62-25DF-03A8-473B-8C1A3ED26690}"/>
              </a:ext>
            </a:extLst>
          </p:cNvPr>
          <p:cNvSpPr txBox="1">
            <a:spLocks noGrp="1"/>
          </p:cNvSpPr>
          <p:nvPr>
            <p:ph idx="1"/>
          </p:nvPr>
        </p:nvSpPr>
        <p:spPr>
          <a:xfrm>
            <a:off x="628649" y="1366296"/>
            <a:ext cx="8284891" cy="2884392"/>
          </a:xfrm>
        </p:spPr>
        <p:txBody>
          <a:bodyPr>
            <a:normAutofit/>
          </a:bodyPr>
          <a:lstStyle/>
          <a:p>
            <a:pPr>
              <a:buSzPct val="100000"/>
            </a:pPr>
            <a:r>
              <a:rPr lang="nb-NO" sz="1700" dirty="0"/>
              <a:t>Består av enhetene regnskap, fakturering og controlling. Til sammen jobber 9 årsverk i enheten. </a:t>
            </a:r>
          </a:p>
          <a:p>
            <a:pPr>
              <a:buSzPct val="100000"/>
            </a:pPr>
            <a:r>
              <a:rPr lang="nb-NO" sz="1700" dirty="0"/>
              <a:t>Ansvarlig for kommunens overordnede økonomistyring, regnskap, fakturering, budsjett og investering. </a:t>
            </a:r>
            <a:endParaRPr lang="nb-NO" dirty="0"/>
          </a:p>
          <a:p>
            <a:pPr lvl="0">
              <a:buSzPct val="100000"/>
            </a:pPr>
            <a:endParaRPr lang="nb-NO" sz="1700" dirty="0"/>
          </a:p>
        </p:txBody>
      </p:sp>
      <p:sp>
        <p:nvSpPr>
          <p:cNvPr id="4" name="Plassholder for dato 3">
            <a:extLst>
              <a:ext uri="{FF2B5EF4-FFF2-40B4-BE49-F238E27FC236}">
                <a16:creationId xmlns:a16="http://schemas.microsoft.com/office/drawing/2014/main" id="{A14DED76-2051-33E3-8E8F-5A1D5D196CCA}"/>
              </a:ext>
            </a:extLst>
          </p:cNvPr>
          <p:cNvSpPr txBox="1"/>
          <p:nvPr/>
        </p:nvSpPr>
        <p:spPr>
          <a:xfrm>
            <a:off x="6457949" y="4767260"/>
            <a:ext cx="1421846" cy="273844"/>
          </a:xfrm>
          <a:prstGeom prst="rect">
            <a:avLst/>
          </a:prstGeom>
          <a:noFill/>
          <a:ln cap="flat">
            <a:noFill/>
          </a:ln>
        </p:spPr>
        <p:txBody>
          <a:bodyPr vert="horz" wrap="square" lIns="91440" tIns="45720" rIns="91440" bIns="45720" anchor="ctr" anchorCtr="0" compatLnSpc="1">
            <a:noAutofit/>
          </a:bodyPr>
          <a:lstStyle/>
          <a:p>
            <a:pPr marL="0" marR="0" lvl="0" indent="0" algn="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153C6C5-02A4-4F00-B5BD-A32E00876F94}" type="datetime1">
              <a:rPr lang="nb-NO" sz="1000" b="0" i="0" u="none" strike="noStrike" kern="1200" cap="none" spc="0" baseline="0">
                <a:solidFill>
                  <a:srgbClr val="000000"/>
                </a:solidFill>
                <a:uFillTx/>
                <a:latin typeface="Source Sans Pro"/>
                <a:cs typeface="Source Sans Pro"/>
              </a:rPr>
              <a:pPr marL="0" marR="0" lvl="0" indent="0" algn="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t>17.01.2024</a:t>
            </a:fld>
            <a:endParaRPr lang="nb-NO" sz="1000" b="0" i="0" u="none" strike="noStrike" kern="1200" cap="none" spc="0" baseline="0">
              <a:solidFill>
                <a:srgbClr val="000000"/>
              </a:solidFill>
              <a:uFillTx/>
              <a:latin typeface="Source Sans Pro"/>
              <a:cs typeface="Source Sans Pro"/>
            </a:endParaRPr>
          </a:p>
        </p:txBody>
      </p:sp>
      <p:sp>
        <p:nvSpPr>
          <p:cNvPr id="5" name="Plassholder for bunntekst 4">
            <a:extLst>
              <a:ext uri="{FF2B5EF4-FFF2-40B4-BE49-F238E27FC236}">
                <a16:creationId xmlns:a16="http://schemas.microsoft.com/office/drawing/2014/main" id="{E8A68472-44E8-12A1-821D-B99A058B03A8}"/>
              </a:ext>
            </a:extLst>
          </p:cNvPr>
          <p:cNvSpPr txBox="1"/>
          <p:nvPr/>
        </p:nvSpPr>
        <p:spPr>
          <a:xfrm>
            <a:off x="628650" y="4767260"/>
            <a:ext cx="5486400" cy="273844"/>
          </a:xfrm>
          <a:prstGeom prst="rect">
            <a:avLst/>
          </a:prstGeom>
          <a:noFill/>
          <a:ln cap="flat">
            <a:noFill/>
          </a:ln>
        </p:spPr>
        <p:txBody>
          <a:bodyPr vert="horz" wrap="square" lIns="91440" tIns="45720" rIns="91440" bIns="45720"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000" b="0" i="0" u="none" strike="noStrike" kern="1200" cap="none" spc="0" baseline="0">
              <a:solidFill>
                <a:srgbClr val="000000"/>
              </a:solidFill>
              <a:uFillTx/>
              <a:latin typeface="Source Sans Pro"/>
              <a:cs typeface="Source Sans Pro"/>
            </a:endParaRPr>
          </a:p>
        </p:txBody>
      </p:sp>
      <p:sp>
        <p:nvSpPr>
          <p:cNvPr id="6" name="Plassholder for lysbildenummer 5">
            <a:extLst>
              <a:ext uri="{FF2B5EF4-FFF2-40B4-BE49-F238E27FC236}">
                <a16:creationId xmlns:a16="http://schemas.microsoft.com/office/drawing/2014/main" id="{3E711470-89A0-AB57-97DA-A54005E236CB}"/>
              </a:ext>
            </a:extLst>
          </p:cNvPr>
          <p:cNvSpPr txBox="1"/>
          <p:nvPr/>
        </p:nvSpPr>
        <p:spPr>
          <a:xfrm>
            <a:off x="7879796" y="4767260"/>
            <a:ext cx="635553" cy="273844"/>
          </a:xfrm>
          <a:prstGeom prst="rect">
            <a:avLst/>
          </a:prstGeom>
          <a:noFill/>
          <a:ln cap="flat">
            <a:noFill/>
          </a:ln>
        </p:spPr>
        <p:txBody>
          <a:bodyPr vert="horz" wrap="square" lIns="91440" tIns="45720" rIns="91440" bIns="45720" anchor="ctr" anchorCtr="0" compatLnSpc="1">
            <a:noAutofit/>
          </a:bodyPr>
          <a:lstStyle/>
          <a:p>
            <a:pPr marL="0" marR="0" lvl="0" indent="0" algn="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77AF20B-54CE-4C82-B490-CF13840A91B0}" type="slidenum">
              <a:rPr/>
              <a:t>23</a:t>
            </a:fld>
            <a:endParaRPr lang="nb-NO" sz="1000" b="0" i="0" u="none" strike="noStrike" kern="1200" cap="none" spc="0" baseline="0">
              <a:solidFill>
                <a:srgbClr val="000000"/>
              </a:solidFill>
              <a:uFillTx/>
              <a:latin typeface="Source Sans Pro"/>
              <a:cs typeface="Source Sans Pro"/>
            </a:endParaRPr>
          </a:p>
        </p:txBody>
      </p:sp>
      <p:graphicFrame>
        <p:nvGraphicFramePr>
          <p:cNvPr id="19" name="Diagram 18">
            <a:extLst>
              <a:ext uri="{FF2B5EF4-FFF2-40B4-BE49-F238E27FC236}">
                <a16:creationId xmlns:a16="http://schemas.microsoft.com/office/drawing/2014/main" id="{BD12D482-A552-EF98-0A14-42C52BFE8803}"/>
              </a:ext>
            </a:extLst>
          </p:cNvPr>
          <p:cNvGraphicFramePr/>
          <p:nvPr>
            <p:extLst>
              <p:ext uri="{D42A27DB-BD31-4B8C-83A1-F6EECF244321}">
                <p14:modId xmlns:p14="http://schemas.microsoft.com/office/powerpoint/2010/main" val="2310973977"/>
              </p:ext>
            </p:extLst>
          </p:nvPr>
        </p:nvGraphicFramePr>
        <p:xfrm>
          <a:off x="1264205" y="2146083"/>
          <a:ext cx="6002655" cy="28950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3468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220E24C-762E-5AAC-DC0B-A958BC43C632}"/>
              </a:ext>
            </a:extLst>
          </p:cNvPr>
          <p:cNvSpPr txBox="1">
            <a:spLocks noGrp="1"/>
          </p:cNvSpPr>
          <p:nvPr>
            <p:ph type="title"/>
          </p:nvPr>
        </p:nvSpPr>
        <p:spPr>
          <a:xfrm>
            <a:off x="628650" y="615839"/>
            <a:ext cx="6771214" cy="649251"/>
          </a:xfrm>
        </p:spPr>
        <p:txBody>
          <a:bodyPr/>
          <a:lstStyle/>
          <a:p>
            <a:pPr lvl="0"/>
            <a:r>
              <a:rPr lang="nb-NO" sz="2400" dirty="0"/>
              <a:t>Økonomi og styring </a:t>
            </a:r>
          </a:p>
        </p:txBody>
      </p:sp>
      <p:sp>
        <p:nvSpPr>
          <p:cNvPr id="3" name="Plassholder for innhold 2">
            <a:extLst>
              <a:ext uri="{FF2B5EF4-FFF2-40B4-BE49-F238E27FC236}">
                <a16:creationId xmlns:a16="http://schemas.microsoft.com/office/drawing/2014/main" id="{27C52C62-25DF-03A8-473B-8C1A3ED26690}"/>
              </a:ext>
            </a:extLst>
          </p:cNvPr>
          <p:cNvSpPr txBox="1">
            <a:spLocks noGrp="1"/>
          </p:cNvSpPr>
          <p:nvPr>
            <p:ph idx="1"/>
          </p:nvPr>
        </p:nvSpPr>
        <p:spPr>
          <a:xfrm>
            <a:off x="628650" y="1214729"/>
            <a:ext cx="7091198" cy="3499037"/>
          </a:xfrm>
        </p:spPr>
        <p:txBody>
          <a:bodyPr>
            <a:normAutofit/>
          </a:bodyPr>
          <a:lstStyle/>
          <a:p>
            <a:pPr marL="285750" indent="-285750">
              <a:buSzPct val="100000"/>
              <a:buFont typeface="Arial" pitchFamily="34"/>
              <a:buChar char="•"/>
            </a:pPr>
            <a:r>
              <a:rPr lang="nb-NO" sz="1300" dirty="0"/>
              <a:t>Ansvar for å lede den samlede økonomistyringen i kommunen.</a:t>
            </a:r>
          </a:p>
          <a:p>
            <a:pPr marL="285750" indent="-285750">
              <a:buSzPct val="100000"/>
              <a:buFont typeface="Arial" pitchFamily="34"/>
              <a:buChar char="•"/>
            </a:pPr>
            <a:r>
              <a:rPr lang="nb-NO" sz="1300" dirty="0"/>
              <a:t>Lede arbeidet med utarbeidelse og oppfølging av budsjett- og økonomiplan.</a:t>
            </a:r>
          </a:p>
          <a:p>
            <a:pPr marL="285750" indent="-285750">
              <a:buSzPct val="100000"/>
              <a:buFont typeface="Arial" pitchFamily="34"/>
              <a:buChar char="•"/>
            </a:pPr>
            <a:r>
              <a:rPr lang="nb-NO" sz="1300" dirty="0"/>
              <a:t>Strategisk utviklingsarbeid, inkludert digitalisering og effektivisering</a:t>
            </a:r>
          </a:p>
          <a:p>
            <a:pPr marL="285750" indent="-285750">
              <a:buSzPct val="100000"/>
              <a:buFont typeface="Arial" pitchFamily="34"/>
              <a:buChar char="•"/>
            </a:pPr>
            <a:r>
              <a:rPr lang="nb-NO" sz="1300" dirty="0"/>
              <a:t>Finans- og gjeldsforvaltning</a:t>
            </a:r>
          </a:p>
          <a:p>
            <a:pPr marL="285750" indent="-285750">
              <a:buSzPct val="100000"/>
              <a:buFont typeface="Arial" pitchFamily="34"/>
              <a:buChar char="•"/>
            </a:pPr>
            <a:r>
              <a:rPr lang="nb-NO" sz="1400" dirty="0"/>
              <a:t>Årsavslutning av kommunens regnskap/balanse.</a:t>
            </a:r>
            <a:endParaRPr lang="nb-NO" sz="1400" dirty="0">
              <a:ea typeface="Source Sans Pro"/>
            </a:endParaRPr>
          </a:p>
          <a:p>
            <a:pPr marL="285750" lvl="0" indent="-285750">
              <a:buSzPct val="100000"/>
              <a:buFont typeface="Arial" pitchFamily="34"/>
              <a:buChar char="•"/>
            </a:pPr>
            <a:r>
              <a:rPr lang="nb-NO" sz="1400" dirty="0"/>
              <a:t>Anlegg og investeringer </a:t>
            </a:r>
            <a:endParaRPr lang="nb-NO" sz="1400" dirty="0">
              <a:ea typeface="Source Sans Pro"/>
            </a:endParaRPr>
          </a:p>
          <a:p>
            <a:pPr marL="285750" indent="-285750">
              <a:buSzPct val="100000"/>
              <a:buFont typeface="Arial" pitchFamily="34"/>
              <a:buChar char="•"/>
            </a:pPr>
            <a:r>
              <a:rPr lang="nb-NO" sz="1400" dirty="0">
                <a:ea typeface="Source Sans Pro"/>
              </a:rPr>
              <a:t>Avstemminger, internkontroller, merverdiavgift</a:t>
            </a:r>
            <a:endParaRPr lang="nb-NO" sz="1400" dirty="0"/>
          </a:p>
          <a:p>
            <a:pPr marL="285750" indent="-285750">
              <a:buSzPct val="100000"/>
              <a:buFont typeface="Arial" pitchFamily="34"/>
              <a:buChar char="•"/>
            </a:pPr>
            <a:r>
              <a:rPr lang="nb-NO" sz="1400" dirty="0">
                <a:ea typeface="Source Sans Pro"/>
              </a:rPr>
              <a:t>Systemadministrator for støtte system</a:t>
            </a:r>
          </a:p>
          <a:p>
            <a:pPr marL="285750" indent="-285750">
              <a:buSzPct val="100000"/>
              <a:buFont typeface="Arial" pitchFamily="34"/>
              <a:buChar char="•"/>
            </a:pPr>
            <a:r>
              <a:rPr lang="nb-NO" sz="1400" dirty="0">
                <a:ea typeface="Source Sans Pro"/>
              </a:rPr>
              <a:t>Skatteregnskap</a:t>
            </a:r>
          </a:p>
          <a:p>
            <a:pPr marL="285750" indent="-285750">
              <a:buSzPct val="100000"/>
              <a:buFont typeface="Arial" pitchFamily="34"/>
              <a:buChar char="•"/>
            </a:pPr>
            <a:r>
              <a:rPr lang="nb-NO" sz="1400" dirty="0">
                <a:ea typeface="Source Sans Pro"/>
              </a:rPr>
              <a:t>Regnskap for Kirken</a:t>
            </a:r>
          </a:p>
          <a:p>
            <a:pPr marL="285750" indent="-285750">
              <a:buSzPct val="100000"/>
              <a:buFont typeface="Arial" pitchFamily="34"/>
              <a:buChar char="•"/>
            </a:pPr>
            <a:r>
              <a:rPr lang="nb-NO" sz="1400" dirty="0">
                <a:ea typeface="Source Sans Pro"/>
              </a:rPr>
              <a:t>Fakturering inkl. kommunale avgifter </a:t>
            </a:r>
          </a:p>
          <a:p>
            <a:pPr marL="285750" indent="-285750">
              <a:buSzPct val="100000"/>
              <a:buFont typeface="Arial" pitchFamily="34"/>
              <a:buChar char="•"/>
            </a:pPr>
            <a:endParaRPr lang="nb-NO" sz="1400" dirty="0"/>
          </a:p>
          <a:p>
            <a:pPr marL="285750" indent="-285750">
              <a:buSzPct val="100000"/>
              <a:buFont typeface="Arial" pitchFamily="34"/>
              <a:buChar char="•"/>
            </a:pPr>
            <a:endParaRPr lang="nb-NO" sz="1300" dirty="0"/>
          </a:p>
          <a:p>
            <a:pPr>
              <a:buSzPct val="100000"/>
            </a:pPr>
            <a:endParaRPr lang="nb-NO" sz="1700" dirty="0"/>
          </a:p>
          <a:p>
            <a:pPr lvl="0">
              <a:buSzPct val="100000"/>
            </a:pPr>
            <a:endParaRPr lang="nb-NO" sz="1700" dirty="0"/>
          </a:p>
        </p:txBody>
      </p:sp>
      <p:sp>
        <p:nvSpPr>
          <p:cNvPr id="4" name="Plassholder for dato 3">
            <a:extLst>
              <a:ext uri="{FF2B5EF4-FFF2-40B4-BE49-F238E27FC236}">
                <a16:creationId xmlns:a16="http://schemas.microsoft.com/office/drawing/2014/main" id="{A14DED76-2051-33E3-8E8F-5A1D5D196CCA}"/>
              </a:ext>
            </a:extLst>
          </p:cNvPr>
          <p:cNvSpPr txBox="1"/>
          <p:nvPr/>
        </p:nvSpPr>
        <p:spPr>
          <a:xfrm>
            <a:off x="6457949" y="4767260"/>
            <a:ext cx="1421846" cy="273844"/>
          </a:xfrm>
          <a:prstGeom prst="rect">
            <a:avLst/>
          </a:prstGeom>
          <a:noFill/>
          <a:ln cap="flat">
            <a:noFill/>
          </a:ln>
        </p:spPr>
        <p:txBody>
          <a:bodyPr vert="horz" wrap="square" lIns="91440" tIns="45720" rIns="91440" bIns="45720" anchor="ctr" anchorCtr="0" compatLnSpc="1">
            <a:noAutofit/>
          </a:bodyPr>
          <a:lstStyle/>
          <a:p>
            <a:pPr marL="0" marR="0" lvl="0" indent="0" algn="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153C6C5-02A4-4F00-B5BD-A32E00876F94}" type="datetime1">
              <a:rPr lang="nb-NO" sz="1000" b="0" i="0" u="none" strike="noStrike" kern="1200" cap="none" spc="0" baseline="0" dirty="0">
                <a:solidFill>
                  <a:srgbClr val="000000"/>
                </a:solidFill>
                <a:uFillTx/>
                <a:latin typeface="Source Sans Pro"/>
                <a:cs typeface="Source Sans Pro"/>
              </a:rPr>
              <a:pPr marL="0" marR="0" lvl="0" indent="0" algn="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t>17.01.2024</a:t>
            </a:fld>
            <a:endParaRPr lang="nb-NO" sz="1000" b="0" i="0" u="none" strike="noStrike" kern="1200" cap="none" spc="0" baseline="0" dirty="0">
              <a:solidFill>
                <a:srgbClr val="000000"/>
              </a:solidFill>
              <a:uFillTx/>
              <a:latin typeface="Source Sans Pro"/>
              <a:cs typeface="Source Sans Pro"/>
            </a:endParaRPr>
          </a:p>
        </p:txBody>
      </p:sp>
      <p:sp>
        <p:nvSpPr>
          <p:cNvPr id="5" name="Plassholder for bunntekst 4">
            <a:extLst>
              <a:ext uri="{FF2B5EF4-FFF2-40B4-BE49-F238E27FC236}">
                <a16:creationId xmlns:a16="http://schemas.microsoft.com/office/drawing/2014/main" id="{E8A68472-44E8-12A1-821D-B99A058B03A8}"/>
              </a:ext>
            </a:extLst>
          </p:cNvPr>
          <p:cNvSpPr txBox="1"/>
          <p:nvPr/>
        </p:nvSpPr>
        <p:spPr>
          <a:xfrm>
            <a:off x="354303" y="2925178"/>
            <a:ext cx="5486400" cy="273844"/>
          </a:xfrm>
          <a:prstGeom prst="rect">
            <a:avLst/>
          </a:prstGeom>
          <a:noFill/>
          <a:ln cap="flat">
            <a:noFill/>
          </a:ln>
        </p:spPr>
        <p:txBody>
          <a:bodyPr vert="horz" wrap="square" lIns="91440" tIns="45720" rIns="91440" bIns="45720"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000" b="0" i="0" u="none" strike="noStrike" kern="1200" cap="none" spc="0" baseline="0">
              <a:solidFill>
                <a:srgbClr val="000000"/>
              </a:solidFill>
              <a:uFillTx/>
              <a:latin typeface="Source Sans Pro"/>
              <a:cs typeface="Source Sans Pro"/>
            </a:endParaRPr>
          </a:p>
        </p:txBody>
      </p:sp>
      <p:sp>
        <p:nvSpPr>
          <p:cNvPr id="6" name="Plassholder for lysbildenummer 5">
            <a:extLst>
              <a:ext uri="{FF2B5EF4-FFF2-40B4-BE49-F238E27FC236}">
                <a16:creationId xmlns:a16="http://schemas.microsoft.com/office/drawing/2014/main" id="{3E711470-89A0-AB57-97DA-A54005E236CB}"/>
              </a:ext>
            </a:extLst>
          </p:cNvPr>
          <p:cNvSpPr txBox="1"/>
          <p:nvPr/>
        </p:nvSpPr>
        <p:spPr>
          <a:xfrm>
            <a:off x="7879796" y="4767260"/>
            <a:ext cx="635553" cy="273844"/>
          </a:xfrm>
          <a:prstGeom prst="rect">
            <a:avLst/>
          </a:prstGeom>
          <a:noFill/>
          <a:ln cap="flat">
            <a:noFill/>
          </a:ln>
        </p:spPr>
        <p:txBody>
          <a:bodyPr vert="horz" wrap="square" lIns="91440" tIns="45720" rIns="91440" bIns="45720" anchor="ctr" anchorCtr="0" compatLnSpc="1">
            <a:noAutofit/>
          </a:bodyPr>
          <a:lstStyle/>
          <a:p>
            <a:pPr marL="0" marR="0" lvl="0" indent="0" algn="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77AF20B-54CE-4C82-B490-CF13840A91B0}" type="slidenum">
              <a:rPr dirty="0"/>
              <a:t>24</a:t>
            </a:fld>
            <a:endParaRPr lang="nb-NO" sz="1000" b="0" i="0" u="none" strike="noStrike" kern="1200" cap="none" spc="0" baseline="0" dirty="0">
              <a:solidFill>
                <a:srgbClr val="000000"/>
              </a:solidFill>
              <a:uFillTx/>
              <a:latin typeface="Source Sans Pro"/>
              <a:cs typeface="Source Sans Pro"/>
            </a:endParaRPr>
          </a:p>
        </p:txBody>
      </p:sp>
    </p:spTree>
    <p:extLst>
      <p:ext uri="{BB962C8B-B14F-4D97-AF65-F5344CB8AC3E}">
        <p14:creationId xmlns:p14="http://schemas.microsoft.com/office/powerpoint/2010/main" val="1009447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p:cNvSpPr txBox="1"/>
          <p:nvPr/>
        </p:nvSpPr>
        <p:spPr>
          <a:xfrm>
            <a:off x="1389080" y="1531084"/>
            <a:ext cx="6035040" cy="1754326"/>
          </a:xfrm>
          <a:prstGeom prst="rect">
            <a:avLst/>
          </a:prstGeom>
          <a:noFill/>
        </p:spPr>
        <p:txBody>
          <a:bodyPr wrap="square" rtlCol="0">
            <a:spAutoFit/>
          </a:bodyPr>
          <a:lstStyle/>
          <a:p>
            <a:pPr algn="ctr"/>
            <a:r>
              <a:rPr lang="nb-NO" sz="2800" dirty="0">
                <a:solidFill>
                  <a:schemeClr val="bg1"/>
                </a:solidFill>
              </a:rPr>
              <a:t>Velkommen til oss!!</a:t>
            </a:r>
          </a:p>
          <a:p>
            <a:pPr algn="ctr"/>
            <a:endParaRPr lang="nb-NO" sz="2800" dirty="0">
              <a:solidFill>
                <a:schemeClr val="bg1"/>
              </a:solidFill>
            </a:endParaRPr>
          </a:p>
          <a:p>
            <a:pPr algn="ctr"/>
            <a:r>
              <a:rPr lang="nb-NO" sz="2800" dirty="0">
                <a:solidFill>
                  <a:schemeClr val="bg1"/>
                </a:solidFill>
              </a:rPr>
              <a:t>Takk for oppmerksomheten </a:t>
            </a:r>
            <a:r>
              <a:rPr lang="nb-NO" sz="2800" dirty="0">
                <a:solidFill>
                  <a:schemeClr val="bg1"/>
                </a:solidFill>
                <a:sym typeface="Wingdings" panose="05000000000000000000" pitchFamily="2" charset="2"/>
              </a:rPr>
              <a:t></a:t>
            </a:r>
            <a:endParaRPr lang="nb-NO" sz="2800" dirty="0">
              <a:solidFill>
                <a:schemeClr val="bg1"/>
              </a:solidFill>
            </a:endParaRPr>
          </a:p>
          <a:p>
            <a:endParaRPr lang="nb-NO" sz="2400" dirty="0">
              <a:solidFill>
                <a:schemeClr val="bg1"/>
              </a:solidFill>
            </a:endParaRPr>
          </a:p>
        </p:txBody>
      </p:sp>
    </p:spTree>
    <p:extLst>
      <p:ext uri="{BB962C8B-B14F-4D97-AF65-F5344CB8AC3E}">
        <p14:creationId xmlns:p14="http://schemas.microsoft.com/office/powerpoint/2010/main" val="19545179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F55A3-E76F-FFD7-85D7-E393B1AB7E2D}"/>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42793A27-06DA-4250-ECDA-3E773B046844}"/>
              </a:ext>
            </a:extLst>
          </p:cNvPr>
          <p:cNvSpPr>
            <a:spLocks noGrp="1"/>
          </p:cNvSpPr>
          <p:nvPr>
            <p:ph type="title"/>
          </p:nvPr>
        </p:nvSpPr>
        <p:spPr>
          <a:xfrm>
            <a:off x="517138" y="261245"/>
            <a:ext cx="6771214" cy="649251"/>
          </a:xfrm>
        </p:spPr>
        <p:txBody>
          <a:bodyPr/>
          <a:lstStyle/>
          <a:p>
            <a:pPr algn="ctr"/>
            <a:r>
              <a:rPr lang="nb-NO" dirty="0"/>
              <a:t>                   Sentraladministrasjonen (1)</a:t>
            </a:r>
          </a:p>
        </p:txBody>
      </p:sp>
      <p:graphicFrame>
        <p:nvGraphicFramePr>
          <p:cNvPr id="39" name="Plassholder for innhold 6">
            <a:extLst>
              <a:ext uri="{FF2B5EF4-FFF2-40B4-BE49-F238E27FC236}">
                <a16:creationId xmlns:a16="http://schemas.microsoft.com/office/drawing/2014/main" id="{61EB7A85-A935-1449-B4E1-83461B2E080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73728872"/>
              </p:ext>
            </p:extLst>
          </p:nvPr>
        </p:nvGraphicFramePr>
        <p:xfrm>
          <a:off x="628650" y="1191037"/>
          <a:ext cx="7886700" cy="36912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3665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98305E4-E724-EC75-78A2-B8E45FF5F8B1}"/>
              </a:ext>
            </a:extLst>
          </p:cNvPr>
          <p:cNvSpPr>
            <a:spLocks noGrp="1"/>
          </p:cNvSpPr>
          <p:nvPr>
            <p:ph type="title"/>
          </p:nvPr>
        </p:nvSpPr>
        <p:spPr/>
        <p:txBody>
          <a:bodyPr/>
          <a:lstStyle/>
          <a:p>
            <a:r>
              <a:rPr lang="nb-NO" dirty="0"/>
              <a:t>Kultur</a:t>
            </a:r>
            <a:br>
              <a:rPr lang="nb-NO" dirty="0"/>
            </a:br>
            <a:endParaRPr lang="nb-NO" dirty="0"/>
          </a:p>
        </p:txBody>
      </p:sp>
    </p:spTree>
    <p:extLst>
      <p:ext uri="{BB962C8B-B14F-4D97-AF65-F5344CB8AC3E}">
        <p14:creationId xmlns:p14="http://schemas.microsoft.com/office/powerpoint/2010/main" val="2657906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0F2E0F-83A5-1E16-70AE-F7DAFE4319ED}"/>
            </a:ext>
          </a:extLst>
        </p:cNvPr>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420A5694-5271-6CF1-6B20-3943C51556C3}"/>
              </a:ext>
            </a:extLst>
          </p:cNvPr>
          <p:cNvSpPr txBox="1"/>
          <p:nvPr/>
        </p:nvSpPr>
        <p:spPr>
          <a:xfrm>
            <a:off x="6457949" y="4767260"/>
            <a:ext cx="1421846" cy="273844"/>
          </a:xfrm>
          <a:prstGeom prst="rect">
            <a:avLst/>
          </a:prstGeom>
          <a:noFill/>
          <a:ln cap="flat">
            <a:noFill/>
          </a:ln>
        </p:spPr>
        <p:txBody>
          <a:bodyPr vert="horz" wrap="square" lIns="91440" tIns="45720" rIns="91440" bIns="45720" anchor="ctr" anchorCtr="0" compatLnSpc="1">
            <a:noAutofit/>
          </a:bodyPr>
          <a:lstStyle/>
          <a:p>
            <a:pPr marL="0" marR="0" lvl="0" indent="0" algn="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153C6C5-02A4-4F00-B5BD-A32E00876F94}" type="datetime1">
              <a:rPr lang="nb-NO" sz="1000" b="0" i="0" u="none" strike="noStrike" kern="1200" cap="none" spc="0" baseline="0" dirty="0">
                <a:solidFill>
                  <a:srgbClr val="000000"/>
                </a:solidFill>
                <a:uFillTx/>
                <a:latin typeface="Source Sans Pro"/>
                <a:cs typeface="Source Sans Pro"/>
              </a:rPr>
              <a:pPr marL="0" marR="0" lvl="0" indent="0" algn="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t>17.01.2024</a:t>
            </a:fld>
            <a:endParaRPr lang="nb-NO" sz="1000" b="0" i="0" u="none" strike="noStrike" kern="1200" cap="none" spc="0" baseline="0" dirty="0">
              <a:solidFill>
                <a:srgbClr val="000000"/>
              </a:solidFill>
              <a:uFillTx/>
              <a:latin typeface="Source Sans Pro"/>
              <a:cs typeface="Source Sans Pro"/>
            </a:endParaRPr>
          </a:p>
        </p:txBody>
      </p:sp>
      <p:sp>
        <p:nvSpPr>
          <p:cNvPr id="5" name="Plassholder for bunntekst 4">
            <a:extLst>
              <a:ext uri="{FF2B5EF4-FFF2-40B4-BE49-F238E27FC236}">
                <a16:creationId xmlns:a16="http://schemas.microsoft.com/office/drawing/2014/main" id="{612B3141-0417-1ACA-2EC5-3A4E647960AB}"/>
              </a:ext>
            </a:extLst>
          </p:cNvPr>
          <p:cNvSpPr txBox="1"/>
          <p:nvPr/>
        </p:nvSpPr>
        <p:spPr>
          <a:xfrm>
            <a:off x="354303" y="2925178"/>
            <a:ext cx="5486400" cy="273844"/>
          </a:xfrm>
          <a:prstGeom prst="rect">
            <a:avLst/>
          </a:prstGeom>
          <a:noFill/>
          <a:ln cap="flat">
            <a:noFill/>
          </a:ln>
        </p:spPr>
        <p:txBody>
          <a:bodyPr vert="horz" wrap="square" lIns="91440" tIns="45720" rIns="91440" bIns="45720" anchor="ctr"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000" b="0" i="0" u="none" strike="noStrike" kern="1200" cap="none" spc="0" baseline="0">
              <a:solidFill>
                <a:srgbClr val="000000"/>
              </a:solidFill>
              <a:uFillTx/>
              <a:latin typeface="Source Sans Pro"/>
              <a:cs typeface="Source Sans Pro"/>
            </a:endParaRPr>
          </a:p>
        </p:txBody>
      </p:sp>
      <p:sp>
        <p:nvSpPr>
          <p:cNvPr id="6" name="Plassholder for lysbildenummer 5">
            <a:extLst>
              <a:ext uri="{FF2B5EF4-FFF2-40B4-BE49-F238E27FC236}">
                <a16:creationId xmlns:a16="http://schemas.microsoft.com/office/drawing/2014/main" id="{939BB90D-F180-7501-49C5-C4722776DA33}"/>
              </a:ext>
            </a:extLst>
          </p:cNvPr>
          <p:cNvSpPr txBox="1"/>
          <p:nvPr/>
        </p:nvSpPr>
        <p:spPr>
          <a:xfrm>
            <a:off x="7879796" y="4767260"/>
            <a:ext cx="635553" cy="273844"/>
          </a:xfrm>
          <a:prstGeom prst="rect">
            <a:avLst/>
          </a:prstGeom>
          <a:noFill/>
          <a:ln cap="flat">
            <a:noFill/>
          </a:ln>
        </p:spPr>
        <p:txBody>
          <a:bodyPr vert="horz" wrap="square" lIns="91440" tIns="45720" rIns="91440" bIns="45720" anchor="ctr" anchorCtr="0" compatLnSpc="1">
            <a:noAutofit/>
          </a:bodyPr>
          <a:lstStyle/>
          <a:p>
            <a:pPr marL="0" marR="0" lvl="0" indent="0" algn="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77AF20B-54CE-4C82-B490-CF13840A91B0}" type="slidenum">
              <a:rPr dirty="0"/>
              <a:t>5</a:t>
            </a:fld>
            <a:endParaRPr lang="nb-NO" sz="1000" b="0" i="0" u="none" strike="noStrike" kern="1200" cap="none" spc="0" baseline="0" dirty="0">
              <a:solidFill>
                <a:srgbClr val="000000"/>
              </a:solidFill>
              <a:uFillTx/>
              <a:latin typeface="Source Sans Pro"/>
              <a:cs typeface="Source Sans Pro"/>
            </a:endParaRPr>
          </a:p>
        </p:txBody>
      </p:sp>
      <p:sp>
        <p:nvSpPr>
          <p:cNvPr id="11" name="Tittel 3">
            <a:extLst>
              <a:ext uri="{FF2B5EF4-FFF2-40B4-BE49-F238E27FC236}">
                <a16:creationId xmlns:a16="http://schemas.microsoft.com/office/drawing/2014/main" id="{A43D442C-CC3B-AF07-9C9A-D44923E9588B}"/>
              </a:ext>
            </a:extLst>
          </p:cNvPr>
          <p:cNvSpPr>
            <a:spLocks noGrp="1"/>
          </p:cNvSpPr>
          <p:nvPr>
            <p:ph type="title"/>
          </p:nvPr>
        </p:nvSpPr>
        <p:spPr>
          <a:xfrm>
            <a:off x="628650" y="1026962"/>
            <a:ext cx="6771214" cy="649251"/>
          </a:xfrm>
        </p:spPr>
        <p:txBody>
          <a:bodyPr/>
          <a:lstStyle/>
          <a:p>
            <a:r>
              <a:rPr lang="nb-NO" dirty="0"/>
              <a:t>Enhet kultur – Halden kommune</a:t>
            </a:r>
          </a:p>
        </p:txBody>
      </p:sp>
      <p:sp>
        <p:nvSpPr>
          <p:cNvPr id="12" name="Plassholder for innhold 4">
            <a:extLst>
              <a:ext uri="{FF2B5EF4-FFF2-40B4-BE49-F238E27FC236}">
                <a16:creationId xmlns:a16="http://schemas.microsoft.com/office/drawing/2014/main" id="{E0DB92CF-C224-9721-59DF-D1EB66986F9C}"/>
              </a:ext>
            </a:extLst>
          </p:cNvPr>
          <p:cNvSpPr>
            <a:spLocks noGrp="1"/>
          </p:cNvSpPr>
          <p:nvPr>
            <p:ph idx="1"/>
          </p:nvPr>
        </p:nvSpPr>
        <p:spPr>
          <a:xfrm>
            <a:off x="4572000" y="1768122"/>
            <a:ext cx="3489479" cy="2659098"/>
          </a:xfrm>
        </p:spPr>
        <p:txBody>
          <a:bodyPr>
            <a:normAutofit fontScale="70000" lnSpcReduction="20000"/>
          </a:bodyPr>
          <a:lstStyle/>
          <a:p>
            <a:r>
              <a:rPr lang="nb-NO" b="1" dirty="0"/>
              <a:t>FUNKSJONER</a:t>
            </a:r>
          </a:p>
          <a:p>
            <a:endParaRPr lang="nb-NO" dirty="0"/>
          </a:p>
          <a:p>
            <a:r>
              <a:rPr lang="nb-NO" dirty="0"/>
              <a:t>Den kulturelle skolesekken </a:t>
            </a:r>
          </a:p>
          <a:p>
            <a:endParaRPr lang="nb-NO" dirty="0"/>
          </a:p>
          <a:p>
            <a:r>
              <a:rPr lang="nb-NO" dirty="0"/>
              <a:t>Den kulturelle spaserstokken</a:t>
            </a:r>
          </a:p>
          <a:p>
            <a:endParaRPr lang="nb-NO" dirty="0"/>
          </a:p>
          <a:p>
            <a:r>
              <a:rPr lang="nb-NO" dirty="0"/>
              <a:t>Primærkontakt Frivilligsentralen</a:t>
            </a:r>
          </a:p>
          <a:p>
            <a:endParaRPr lang="nb-NO" dirty="0"/>
          </a:p>
          <a:p>
            <a:r>
              <a:rPr lang="nb-NO"/>
              <a:t>Fagstab</a:t>
            </a:r>
          </a:p>
          <a:p>
            <a:endParaRPr lang="nb-NO" dirty="0"/>
          </a:p>
          <a:p>
            <a:r>
              <a:rPr lang="nb-NO" dirty="0"/>
              <a:t>Jobber for og med det frie kulturfeltet</a:t>
            </a:r>
          </a:p>
          <a:p>
            <a:endParaRPr lang="nb-NO" dirty="0"/>
          </a:p>
        </p:txBody>
      </p:sp>
      <p:sp>
        <p:nvSpPr>
          <p:cNvPr id="13" name="Plassholder for innhold 5">
            <a:extLst>
              <a:ext uri="{FF2B5EF4-FFF2-40B4-BE49-F238E27FC236}">
                <a16:creationId xmlns:a16="http://schemas.microsoft.com/office/drawing/2014/main" id="{EFC8521C-D24B-B346-498B-57C61D7B0BDD}"/>
              </a:ext>
            </a:extLst>
          </p:cNvPr>
          <p:cNvSpPr txBox="1">
            <a:spLocks/>
          </p:cNvSpPr>
          <p:nvPr/>
        </p:nvSpPr>
        <p:spPr>
          <a:xfrm>
            <a:off x="628650" y="1764232"/>
            <a:ext cx="3746500" cy="3233185"/>
          </a:xfrm>
          <a:prstGeom prst="rect">
            <a:avLst/>
          </a:prstGeom>
          <a:noFill/>
          <a:ln>
            <a:noFill/>
          </a:ln>
        </p:spPr>
        <p:txBody>
          <a:bodyPr vert="horz" wrap="square" lIns="91440" tIns="45720" rIns="91440" bIns="45720" anchor="t" anchorCtr="0" compatLnSpc="1">
            <a:normAutofit fontScale="70000" lnSpcReduction="20000"/>
          </a:bodyPr>
          <a:lstStyle>
            <a:lvl1pPr marL="0" marR="0" lvl="0" indent="0" algn="l" defTabSz="685800" rtl="0" fontAlgn="auto" hangingPunct="1">
              <a:lnSpc>
                <a:spcPct val="90000"/>
              </a:lnSpc>
              <a:spcBef>
                <a:spcPts val="750"/>
              </a:spcBef>
              <a:spcAft>
                <a:spcPts val="0"/>
              </a:spcAft>
              <a:buNone/>
              <a:tabLst/>
              <a:defRPr lang="nb-NO" sz="1800" b="0" i="0" u="none" strike="noStrike" kern="1200" cap="none" spc="0" baseline="0">
                <a:solidFill>
                  <a:srgbClr val="000000"/>
                </a:solidFill>
                <a:uFillTx/>
                <a:latin typeface="Source Sans Pro"/>
                <a:cs typeface="Source Sans Pro"/>
              </a:defRPr>
            </a:lvl1pPr>
            <a:lvl2pPr marL="514350" marR="0" lvl="1" indent="-171450" algn="l" defTabSz="685800" rtl="0" fontAlgn="auto" hangingPunct="1">
              <a:lnSpc>
                <a:spcPct val="90000"/>
              </a:lnSpc>
              <a:spcBef>
                <a:spcPts val="375"/>
              </a:spcBef>
              <a:spcAft>
                <a:spcPts val="0"/>
              </a:spcAft>
              <a:buSzPct val="100000"/>
              <a:buFont typeface="Arial" pitchFamily="34"/>
              <a:buChar char="•"/>
              <a:tabLst/>
              <a:defRPr lang="nb-NO" sz="1500" b="0" i="0" u="none" strike="noStrike" kern="1200" cap="none" spc="0" baseline="0">
                <a:solidFill>
                  <a:srgbClr val="000000"/>
                </a:solidFill>
                <a:uFillTx/>
                <a:latin typeface="Source Sans Pro"/>
                <a:cs typeface="Source Sans Pro"/>
              </a:defRPr>
            </a:lvl2pPr>
            <a:lvl3pPr marL="514350" marR="0" lvl="1" indent="-171450" algn="l" defTabSz="685800" rtl="0" fontAlgn="auto" hangingPunct="1">
              <a:lnSpc>
                <a:spcPct val="90000"/>
              </a:lnSpc>
              <a:spcBef>
                <a:spcPts val="375"/>
              </a:spcBef>
              <a:spcAft>
                <a:spcPts val="0"/>
              </a:spcAft>
              <a:buSzPct val="100000"/>
              <a:buFont typeface="Arial" pitchFamily="34"/>
              <a:buChar char="•"/>
              <a:tabLst/>
              <a:defRPr lang="nb-NO" sz="1500" b="0" i="0" u="none" strike="noStrike" kern="1200" cap="none" spc="0" baseline="0">
                <a:solidFill>
                  <a:srgbClr val="000000"/>
                </a:solidFill>
                <a:uFillTx/>
                <a:latin typeface="Source Sans Pro"/>
                <a:cs typeface="Source Sans Pro"/>
              </a:defRPr>
            </a:lvl3pPr>
            <a:lvl4pPr marL="514350" marR="0" lvl="1" indent="-171450" algn="l" defTabSz="685800" rtl="0" fontAlgn="auto" hangingPunct="1">
              <a:lnSpc>
                <a:spcPct val="90000"/>
              </a:lnSpc>
              <a:spcBef>
                <a:spcPts val="375"/>
              </a:spcBef>
              <a:spcAft>
                <a:spcPts val="0"/>
              </a:spcAft>
              <a:buSzPct val="100000"/>
              <a:buFont typeface="Arial" pitchFamily="34"/>
              <a:buChar char="•"/>
              <a:tabLst/>
              <a:defRPr lang="nb-NO" sz="1500" b="0" i="0" u="none" strike="noStrike" kern="1200" cap="none" spc="0" baseline="0">
                <a:solidFill>
                  <a:srgbClr val="000000"/>
                </a:solidFill>
                <a:uFillTx/>
                <a:latin typeface="Source Sans Pro"/>
                <a:cs typeface="Source Sans Pro"/>
              </a:defRPr>
            </a:lvl4pPr>
            <a:lvl5pPr marL="514350" marR="0" lvl="1" indent="-171450" algn="l" defTabSz="685800" rtl="0" fontAlgn="auto" hangingPunct="1">
              <a:lnSpc>
                <a:spcPct val="90000"/>
              </a:lnSpc>
              <a:spcBef>
                <a:spcPts val="375"/>
              </a:spcBef>
              <a:spcAft>
                <a:spcPts val="0"/>
              </a:spcAft>
              <a:buSzPct val="100000"/>
              <a:buFont typeface="Arial" pitchFamily="34"/>
              <a:buChar char="•"/>
              <a:tabLst/>
              <a:defRPr lang="nb-NO" sz="1500" b="0" i="0" u="none" strike="noStrike" kern="1200" cap="none" spc="0" baseline="0">
                <a:solidFill>
                  <a:srgbClr val="000000"/>
                </a:solidFill>
                <a:uFillTx/>
                <a:latin typeface="Source Sans Pro"/>
                <a:cs typeface="Source Sans Pr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n-NO" b="1"/>
              <a:t>DRIFTSAVDELINGER</a:t>
            </a:r>
          </a:p>
          <a:p>
            <a:endParaRPr lang="nn-NO"/>
          </a:p>
          <a:p>
            <a:r>
              <a:rPr lang="nn-NO"/>
              <a:t>Halden bibliotek og fengselsbibliotek</a:t>
            </a:r>
          </a:p>
          <a:p>
            <a:endParaRPr lang="nn-NO"/>
          </a:p>
          <a:p>
            <a:r>
              <a:rPr lang="nn-NO"/>
              <a:t>Brygga kultursal</a:t>
            </a:r>
          </a:p>
          <a:p>
            <a:endParaRPr lang="nn-NO"/>
          </a:p>
          <a:p>
            <a:r>
              <a:rPr lang="nn-NO"/>
              <a:t>Ungdomshuset og Rockehuset</a:t>
            </a:r>
          </a:p>
          <a:p>
            <a:endParaRPr lang="nn-NO"/>
          </a:p>
          <a:p>
            <a:r>
              <a:rPr lang="nn-NO"/>
              <a:t>Halden kulturskole</a:t>
            </a:r>
          </a:p>
          <a:p>
            <a:endParaRPr lang="nn-NO"/>
          </a:p>
          <a:p>
            <a:r>
              <a:rPr lang="nn-NO"/>
              <a:t>Remmen svømmehall</a:t>
            </a:r>
          </a:p>
          <a:p>
            <a:endParaRPr lang="nn-NO"/>
          </a:p>
          <a:p>
            <a:r>
              <a:rPr lang="nn-NO"/>
              <a:t>Tirsdags- og torsdagsgruppa</a:t>
            </a:r>
          </a:p>
          <a:p>
            <a:endParaRPr lang="nn-NO"/>
          </a:p>
          <a:p>
            <a:endParaRPr lang="nn-NO" dirty="0"/>
          </a:p>
        </p:txBody>
      </p:sp>
      <p:sp>
        <p:nvSpPr>
          <p:cNvPr id="14" name="Plassholder for innhold 4">
            <a:extLst>
              <a:ext uri="{FF2B5EF4-FFF2-40B4-BE49-F238E27FC236}">
                <a16:creationId xmlns:a16="http://schemas.microsoft.com/office/drawing/2014/main" id="{D32343D9-BFA4-593F-9558-EF70C9A65BAD}"/>
              </a:ext>
            </a:extLst>
          </p:cNvPr>
          <p:cNvSpPr txBox="1">
            <a:spLocks/>
          </p:cNvSpPr>
          <p:nvPr/>
        </p:nvSpPr>
        <p:spPr>
          <a:xfrm>
            <a:off x="4571999" y="4698195"/>
            <a:ext cx="3489479" cy="343921"/>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tx1"/>
                </a:solidFill>
                <a:latin typeface="Source Sans Pro"/>
                <a:ea typeface="+mn-ea"/>
                <a:cs typeface="Source Sans Pro"/>
              </a:defRPr>
            </a:lvl1pPr>
            <a:lvl2pPr marL="5143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1500" kern="1200">
                <a:solidFill>
                  <a:schemeClr val="tx1"/>
                </a:solidFill>
                <a:latin typeface="Source Sans Pro"/>
                <a:ea typeface="+mn-ea"/>
                <a:cs typeface="Source Sans Pro"/>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Source Sans Pro"/>
                <a:ea typeface="+mn-ea"/>
                <a:cs typeface="Source Sans Pro"/>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ource Sans Pro"/>
                <a:ea typeface="+mn-ea"/>
                <a:cs typeface="Source Sans Pro"/>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ource Sans Pro"/>
                <a:ea typeface="+mn-ea"/>
                <a:cs typeface="Source Sans Pro"/>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nb-NO" b="1" dirty="0"/>
              <a:t>&gt; 200 000 publikumsmøter årlig</a:t>
            </a:r>
            <a:endParaRPr lang="nb-NO" dirty="0"/>
          </a:p>
          <a:p>
            <a:endParaRPr lang="nb-NO" dirty="0"/>
          </a:p>
        </p:txBody>
      </p:sp>
    </p:spTree>
    <p:extLst>
      <p:ext uri="{BB962C8B-B14F-4D97-AF65-F5344CB8AC3E}">
        <p14:creationId xmlns:p14="http://schemas.microsoft.com/office/powerpoint/2010/main" val="1627285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0F2E0F-83A5-1E16-70AE-F7DAFE4319ED}"/>
            </a:ext>
          </a:extLst>
        </p:cNvPr>
        <p:cNvGrpSpPr/>
        <p:nvPr/>
      </p:nvGrpSpPr>
      <p:grpSpPr>
        <a:xfrm>
          <a:off x="0" y="0"/>
          <a:ext cx="0" cy="0"/>
          <a:chOff x="0" y="0"/>
          <a:chExt cx="0" cy="0"/>
        </a:xfrm>
      </p:grpSpPr>
      <p:sp>
        <p:nvSpPr>
          <p:cNvPr id="6" name="Plassholder for lysbildenummer 5">
            <a:extLst>
              <a:ext uri="{FF2B5EF4-FFF2-40B4-BE49-F238E27FC236}">
                <a16:creationId xmlns:a16="http://schemas.microsoft.com/office/drawing/2014/main" id="{939BB90D-F180-7501-49C5-C4722776DA33}"/>
              </a:ext>
            </a:extLst>
          </p:cNvPr>
          <p:cNvSpPr txBox="1"/>
          <p:nvPr/>
        </p:nvSpPr>
        <p:spPr>
          <a:xfrm>
            <a:off x="7879796" y="4767260"/>
            <a:ext cx="635553" cy="273844"/>
          </a:xfrm>
          <a:prstGeom prst="rect">
            <a:avLst/>
          </a:prstGeom>
          <a:noFill/>
          <a:ln cap="flat">
            <a:noFill/>
          </a:ln>
        </p:spPr>
        <p:txBody>
          <a:bodyPr vert="horz" wrap="square" lIns="91440" tIns="45720" rIns="91440" bIns="45720" anchor="ctr" anchorCtr="0" compatLnSpc="1">
            <a:noAutofit/>
          </a:bodyPr>
          <a:lstStyle/>
          <a:p>
            <a:pPr marL="0" marR="0" lvl="0" indent="0" algn="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77AF20B-54CE-4C82-B490-CF13840A91B0}" type="slidenum">
              <a:rPr dirty="0"/>
              <a:t>6</a:t>
            </a:fld>
            <a:endParaRPr lang="nb-NO" sz="1000" b="0" i="0" u="none" strike="noStrike" kern="1200" cap="none" spc="0" baseline="0" dirty="0">
              <a:solidFill>
                <a:srgbClr val="000000"/>
              </a:solidFill>
              <a:uFillTx/>
              <a:latin typeface="Source Sans Pro"/>
              <a:cs typeface="Source Sans Pro"/>
            </a:endParaRPr>
          </a:p>
        </p:txBody>
      </p:sp>
      <p:pic>
        <p:nvPicPr>
          <p:cNvPr id="9" name="Bilde 8">
            <a:extLst>
              <a:ext uri="{FF2B5EF4-FFF2-40B4-BE49-F238E27FC236}">
                <a16:creationId xmlns:a16="http://schemas.microsoft.com/office/drawing/2014/main" id="{72DD1527-3D58-7329-A3CE-63E99DC0C95D}"/>
              </a:ext>
            </a:extLst>
          </p:cNvPr>
          <p:cNvPicPr>
            <a:picLocks noChangeAspect="1"/>
          </p:cNvPicPr>
          <p:nvPr/>
        </p:nvPicPr>
        <p:blipFill>
          <a:blip r:embed="rId2"/>
          <a:stretch>
            <a:fillRect/>
          </a:stretch>
        </p:blipFill>
        <p:spPr>
          <a:xfrm>
            <a:off x="2377928" y="969718"/>
            <a:ext cx="7391401" cy="4157663"/>
          </a:xfrm>
          <a:prstGeom prst="rect">
            <a:avLst/>
          </a:prstGeom>
        </p:spPr>
      </p:pic>
      <p:sp>
        <p:nvSpPr>
          <p:cNvPr id="10" name="TekstSylinder 9">
            <a:extLst>
              <a:ext uri="{FF2B5EF4-FFF2-40B4-BE49-F238E27FC236}">
                <a16:creationId xmlns:a16="http://schemas.microsoft.com/office/drawing/2014/main" id="{6E9E97A4-19EC-6FEE-FA20-ED7EC84E5DF7}"/>
              </a:ext>
            </a:extLst>
          </p:cNvPr>
          <p:cNvSpPr txBox="1"/>
          <p:nvPr/>
        </p:nvSpPr>
        <p:spPr>
          <a:xfrm>
            <a:off x="587920" y="1196300"/>
            <a:ext cx="2926569" cy="2644378"/>
          </a:xfrm>
          <a:prstGeom prst="rect">
            <a:avLst/>
          </a:prstGeom>
          <a:noFill/>
        </p:spPr>
        <p:txBody>
          <a:bodyPr wrap="square">
            <a:spAutoFit/>
          </a:bodyPr>
          <a:lstStyle/>
          <a:p>
            <a:pPr>
              <a:lnSpc>
                <a:spcPct val="107000"/>
              </a:lnSpc>
              <a:spcAft>
                <a:spcPts val="800"/>
              </a:spcAft>
            </a:pPr>
            <a:r>
              <a:rPr lang="nb-NO" sz="1400" b="1" dirty="0">
                <a:effectLst/>
                <a:latin typeface="Calibri" panose="020F0502020204030204" pitchFamily="34" charset="0"/>
                <a:ea typeface="Calibri" panose="020F0502020204030204" pitchFamily="34" charset="0"/>
                <a:cs typeface="Times New Roman" panose="02020603050405020304" pitchFamily="18" charset="0"/>
              </a:rPr>
              <a:t>Styrende lovverk</a:t>
            </a:r>
          </a:p>
          <a:p>
            <a:pPr>
              <a:lnSpc>
                <a:spcPct val="107000"/>
              </a:lnSpc>
              <a:spcAft>
                <a:spcPts val="800"/>
              </a:spcAft>
            </a:pPr>
            <a:r>
              <a:rPr lang="nb-NO" sz="1400" dirty="0">
                <a:effectLst/>
                <a:latin typeface="Calibri" panose="020F0502020204030204" pitchFamily="34" charset="0"/>
                <a:ea typeface="Calibri" panose="020F0502020204030204" pitchFamily="34" charset="0"/>
                <a:cs typeface="Times New Roman" panose="02020603050405020304" pitchFamily="18" charset="0"/>
              </a:rPr>
              <a:t>Kulturloven</a:t>
            </a:r>
          </a:p>
          <a:p>
            <a:pPr>
              <a:lnSpc>
                <a:spcPct val="107000"/>
              </a:lnSpc>
              <a:spcAft>
                <a:spcPts val="800"/>
              </a:spcAft>
            </a:pPr>
            <a:r>
              <a:rPr lang="nb-NO" sz="1400" dirty="0">
                <a:latin typeface="Calibri" panose="020F0502020204030204" pitchFamily="34" charset="0"/>
                <a:ea typeface="Calibri" panose="020F0502020204030204" pitchFamily="34" charset="0"/>
                <a:cs typeface="Times New Roman" panose="02020603050405020304" pitchFamily="18" charset="0"/>
              </a:rPr>
              <a:t>Bibliotekloven</a:t>
            </a:r>
          </a:p>
          <a:p>
            <a:pPr>
              <a:lnSpc>
                <a:spcPct val="107000"/>
              </a:lnSpc>
              <a:spcAft>
                <a:spcPts val="800"/>
              </a:spcAft>
            </a:pPr>
            <a:r>
              <a:rPr lang="nb-NO" sz="1400" dirty="0">
                <a:latin typeface="Calibri" panose="020F0502020204030204" pitchFamily="34" charset="0"/>
                <a:ea typeface="Calibri" panose="020F0502020204030204" pitchFamily="34" charset="0"/>
                <a:cs typeface="Times New Roman" panose="02020603050405020304" pitchFamily="18" charset="0"/>
              </a:rPr>
              <a:t>Opplæringsloven</a:t>
            </a:r>
          </a:p>
          <a:p>
            <a:pPr>
              <a:lnSpc>
                <a:spcPct val="107000"/>
              </a:lnSpc>
              <a:spcAft>
                <a:spcPts val="800"/>
              </a:spcAft>
            </a:pPr>
            <a:endParaRPr lang="nb-NO"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400" b="1" dirty="0">
                <a:latin typeface="Calibri" panose="020F0502020204030204" pitchFamily="34" charset="0"/>
                <a:ea typeface="Calibri" panose="020F0502020204030204" pitchFamily="34" charset="0"/>
                <a:cs typeface="Times New Roman" panose="02020603050405020304" pitchFamily="18" charset="0"/>
              </a:rPr>
              <a:t>Lokale planverk</a:t>
            </a:r>
          </a:p>
          <a:p>
            <a:pPr>
              <a:lnSpc>
                <a:spcPct val="107000"/>
              </a:lnSpc>
              <a:spcAft>
                <a:spcPts val="800"/>
              </a:spcAft>
            </a:pPr>
            <a:r>
              <a:rPr lang="nb-NO" sz="1400" dirty="0">
                <a:latin typeface="Calibri" panose="020F0502020204030204" pitchFamily="34" charset="0"/>
                <a:ea typeface="Calibri" panose="020F0502020204030204" pitchFamily="34" charset="0"/>
                <a:cs typeface="Times New Roman" panose="02020603050405020304" pitchFamily="18" charset="0"/>
              </a:rPr>
              <a:t>Samfunnsplanen</a:t>
            </a:r>
          </a:p>
          <a:p>
            <a:pPr>
              <a:lnSpc>
                <a:spcPct val="107000"/>
              </a:lnSpc>
              <a:spcAft>
                <a:spcPts val="800"/>
              </a:spcAft>
            </a:pPr>
            <a:r>
              <a:rPr lang="nb-NO" sz="1400" dirty="0">
                <a:latin typeface="Calibri" panose="020F0502020204030204" pitchFamily="34" charset="0"/>
                <a:ea typeface="Calibri" panose="020F0502020204030204" pitchFamily="34" charset="0"/>
                <a:cs typeface="Times New Roman" panose="02020603050405020304" pitchFamily="18" charset="0"/>
              </a:rPr>
              <a:t>Kommunedelplan kultur</a:t>
            </a:r>
          </a:p>
        </p:txBody>
      </p:sp>
    </p:spTree>
    <p:extLst>
      <p:ext uri="{BB962C8B-B14F-4D97-AF65-F5344CB8AC3E}">
        <p14:creationId xmlns:p14="http://schemas.microsoft.com/office/powerpoint/2010/main" val="1361170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0F2E0F-83A5-1E16-70AE-F7DAFE4319ED}"/>
            </a:ext>
          </a:extLst>
        </p:cNvPr>
        <p:cNvGrpSpPr/>
        <p:nvPr/>
      </p:nvGrpSpPr>
      <p:grpSpPr>
        <a:xfrm>
          <a:off x="0" y="0"/>
          <a:ext cx="0" cy="0"/>
          <a:chOff x="0" y="0"/>
          <a:chExt cx="0" cy="0"/>
        </a:xfrm>
      </p:grpSpPr>
      <p:sp>
        <p:nvSpPr>
          <p:cNvPr id="6" name="Plassholder for lysbildenummer 5">
            <a:extLst>
              <a:ext uri="{FF2B5EF4-FFF2-40B4-BE49-F238E27FC236}">
                <a16:creationId xmlns:a16="http://schemas.microsoft.com/office/drawing/2014/main" id="{939BB90D-F180-7501-49C5-C4722776DA33}"/>
              </a:ext>
            </a:extLst>
          </p:cNvPr>
          <p:cNvSpPr txBox="1"/>
          <p:nvPr/>
        </p:nvSpPr>
        <p:spPr>
          <a:xfrm>
            <a:off x="7879796" y="4767260"/>
            <a:ext cx="635553" cy="273844"/>
          </a:xfrm>
          <a:prstGeom prst="rect">
            <a:avLst/>
          </a:prstGeom>
          <a:noFill/>
          <a:ln cap="flat">
            <a:noFill/>
          </a:ln>
        </p:spPr>
        <p:txBody>
          <a:bodyPr vert="horz" wrap="square" lIns="91440" tIns="45720" rIns="91440" bIns="45720" anchor="ctr" anchorCtr="0" compatLnSpc="1">
            <a:noAutofit/>
          </a:bodyPr>
          <a:lstStyle/>
          <a:p>
            <a:pPr marL="0" marR="0" lvl="0" indent="0" algn="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77AF20B-54CE-4C82-B490-CF13840A91B0}" type="slidenum">
              <a:rPr dirty="0"/>
              <a:t>7</a:t>
            </a:fld>
            <a:endParaRPr lang="nb-NO" sz="1000" b="0" i="0" u="none" strike="noStrike" kern="1200" cap="none" spc="0" baseline="0" dirty="0">
              <a:solidFill>
                <a:srgbClr val="000000"/>
              </a:solidFill>
              <a:uFillTx/>
              <a:latin typeface="Source Sans Pro"/>
              <a:cs typeface="Source Sans Pro"/>
            </a:endParaRPr>
          </a:p>
        </p:txBody>
      </p:sp>
      <p:sp>
        <p:nvSpPr>
          <p:cNvPr id="2" name="Tittel 3">
            <a:extLst>
              <a:ext uri="{FF2B5EF4-FFF2-40B4-BE49-F238E27FC236}">
                <a16:creationId xmlns:a16="http://schemas.microsoft.com/office/drawing/2014/main" id="{3FD7EF28-FE3A-1929-2E0C-D32F0712BB32}"/>
              </a:ext>
            </a:extLst>
          </p:cNvPr>
          <p:cNvSpPr>
            <a:spLocks noGrp="1"/>
          </p:cNvSpPr>
          <p:nvPr>
            <p:ph type="title"/>
          </p:nvPr>
        </p:nvSpPr>
        <p:spPr>
          <a:xfrm>
            <a:off x="628650" y="1026962"/>
            <a:ext cx="6771214" cy="649251"/>
          </a:xfrm>
        </p:spPr>
        <p:txBody>
          <a:bodyPr/>
          <a:lstStyle/>
          <a:p>
            <a:r>
              <a:rPr lang="nb-NO" dirty="0"/>
              <a:t>Kulturloven</a:t>
            </a:r>
          </a:p>
        </p:txBody>
      </p:sp>
      <p:sp>
        <p:nvSpPr>
          <p:cNvPr id="3" name="Plassholder for innhold 5">
            <a:extLst>
              <a:ext uri="{FF2B5EF4-FFF2-40B4-BE49-F238E27FC236}">
                <a16:creationId xmlns:a16="http://schemas.microsoft.com/office/drawing/2014/main" id="{2756CFAE-F1B2-DAD5-6114-7DF484BC7289}"/>
              </a:ext>
            </a:extLst>
          </p:cNvPr>
          <p:cNvSpPr txBox="1">
            <a:spLocks/>
          </p:cNvSpPr>
          <p:nvPr/>
        </p:nvSpPr>
        <p:spPr>
          <a:xfrm>
            <a:off x="628650" y="1764232"/>
            <a:ext cx="7913370" cy="3233185"/>
          </a:xfrm>
          <a:prstGeom prst="rect">
            <a:avLst/>
          </a:prstGeom>
          <a:noFill/>
          <a:ln>
            <a:noFill/>
          </a:ln>
        </p:spPr>
        <p:txBody>
          <a:bodyPr vert="horz" wrap="square" lIns="91440" tIns="45720" rIns="91440" bIns="45720" anchor="t" anchorCtr="0" compatLnSpc="1">
            <a:normAutofit/>
          </a:bodyPr>
          <a:lstStyle>
            <a:lvl1pPr marL="0" marR="0" lvl="0" indent="0" algn="l" defTabSz="685800" rtl="0" fontAlgn="auto" hangingPunct="1">
              <a:lnSpc>
                <a:spcPct val="90000"/>
              </a:lnSpc>
              <a:spcBef>
                <a:spcPts val="750"/>
              </a:spcBef>
              <a:spcAft>
                <a:spcPts val="0"/>
              </a:spcAft>
              <a:buNone/>
              <a:tabLst/>
              <a:defRPr lang="nb-NO" sz="1800" b="0" i="0" u="none" strike="noStrike" kern="1200" cap="none" spc="0" baseline="0">
                <a:solidFill>
                  <a:srgbClr val="000000"/>
                </a:solidFill>
                <a:uFillTx/>
                <a:latin typeface="Source Sans Pro"/>
                <a:cs typeface="Source Sans Pro"/>
              </a:defRPr>
            </a:lvl1pPr>
            <a:lvl2pPr marL="514350" marR="0" lvl="1" indent="-171450" algn="l" defTabSz="685800" rtl="0" fontAlgn="auto" hangingPunct="1">
              <a:lnSpc>
                <a:spcPct val="90000"/>
              </a:lnSpc>
              <a:spcBef>
                <a:spcPts val="375"/>
              </a:spcBef>
              <a:spcAft>
                <a:spcPts val="0"/>
              </a:spcAft>
              <a:buSzPct val="100000"/>
              <a:buFont typeface="Arial" pitchFamily="34"/>
              <a:buChar char="•"/>
              <a:tabLst/>
              <a:defRPr lang="nb-NO" sz="1500" b="0" i="0" u="none" strike="noStrike" kern="1200" cap="none" spc="0" baseline="0">
                <a:solidFill>
                  <a:srgbClr val="000000"/>
                </a:solidFill>
                <a:uFillTx/>
                <a:latin typeface="Source Sans Pro"/>
                <a:cs typeface="Source Sans Pro"/>
              </a:defRPr>
            </a:lvl2pPr>
            <a:lvl3pPr marL="514350" marR="0" lvl="1" indent="-171450" algn="l" defTabSz="685800" rtl="0" fontAlgn="auto" hangingPunct="1">
              <a:lnSpc>
                <a:spcPct val="90000"/>
              </a:lnSpc>
              <a:spcBef>
                <a:spcPts val="375"/>
              </a:spcBef>
              <a:spcAft>
                <a:spcPts val="0"/>
              </a:spcAft>
              <a:buSzPct val="100000"/>
              <a:buFont typeface="Arial" pitchFamily="34"/>
              <a:buChar char="•"/>
              <a:tabLst/>
              <a:defRPr lang="nb-NO" sz="1500" b="0" i="0" u="none" strike="noStrike" kern="1200" cap="none" spc="0" baseline="0">
                <a:solidFill>
                  <a:srgbClr val="000000"/>
                </a:solidFill>
                <a:uFillTx/>
                <a:latin typeface="Source Sans Pro"/>
                <a:cs typeface="Source Sans Pro"/>
              </a:defRPr>
            </a:lvl3pPr>
            <a:lvl4pPr marL="514350" marR="0" lvl="1" indent="-171450" algn="l" defTabSz="685800" rtl="0" fontAlgn="auto" hangingPunct="1">
              <a:lnSpc>
                <a:spcPct val="90000"/>
              </a:lnSpc>
              <a:spcBef>
                <a:spcPts val="375"/>
              </a:spcBef>
              <a:spcAft>
                <a:spcPts val="0"/>
              </a:spcAft>
              <a:buSzPct val="100000"/>
              <a:buFont typeface="Arial" pitchFamily="34"/>
              <a:buChar char="•"/>
              <a:tabLst/>
              <a:defRPr lang="nb-NO" sz="1500" b="0" i="0" u="none" strike="noStrike" kern="1200" cap="none" spc="0" baseline="0">
                <a:solidFill>
                  <a:srgbClr val="000000"/>
                </a:solidFill>
                <a:uFillTx/>
                <a:latin typeface="Source Sans Pro"/>
                <a:cs typeface="Source Sans Pro"/>
              </a:defRPr>
            </a:lvl4pPr>
            <a:lvl5pPr marL="514350" marR="0" lvl="1" indent="-171450" algn="l" defTabSz="685800" rtl="0" fontAlgn="auto" hangingPunct="1">
              <a:lnSpc>
                <a:spcPct val="90000"/>
              </a:lnSpc>
              <a:spcBef>
                <a:spcPts val="375"/>
              </a:spcBef>
              <a:spcAft>
                <a:spcPts val="0"/>
              </a:spcAft>
              <a:buSzPct val="100000"/>
              <a:buFont typeface="Arial" pitchFamily="34"/>
              <a:buChar char="•"/>
              <a:tabLst/>
              <a:defRPr lang="nb-NO" sz="1500" b="0" i="0" u="none" strike="noStrike" kern="1200" cap="none" spc="0" baseline="0">
                <a:solidFill>
                  <a:srgbClr val="000000"/>
                </a:solidFill>
                <a:uFillTx/>
                <a:latin typeface="Source Sans Pro"/>
                <a:cs typeface="Source Sans Pr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n-NO">
                <a:solidFill>
                  <a:srgbClr val="333333"/>
                </a:solidFill>
                <a:latin typeface="Helvetica Neue"/>
              </a:rPr>
              <a:t>Lova har til føremål å fastleggja offentlege styresmakters ansvar for å fremja og leggja til rette for eit breitt spekter av kulturverksemd, slik at </a:t>
            </a:r>
            <a:r>
              <a:rPr lang="nn-NO" b="1">
                <a:solidFill>
                  <a:srgbClr val="333333"/>
                </a:solidFill>
                <a:latin typeface="Helvetica Neue"/>
              </a:rPr>
              <a:t>alle kan få høve til å delta i kulturaktivitetar og oppleva eit mangfald av kulturuttrykk.</a:t>
            </a:r>
          </a:p>
          <a:p>
            <a:endParaRPr lang="nn-NO">
              <a:solidFill>
                <a:srgbClr val="333333"/>
              </a:solidFill>
              <a:latin typeface="Helvetica Neue"/>
            </a:endParaRPr>
          </a:p>
          <a:p>
            <a:r>
              <a:rPr lang="nn-NO">
                <a:solidFill>
                  <a:srgbClr val="333333"/>
                </a:solidFill>
                <a:latin typeface="Helvetica Neue"/>
              </a:rPr>
              <a:t>Fylkeskommunen og kommunen skal syta for økonomiske, organisatoriske, informerande og andre relevante </a:t>
            </a:r>
            <a:r>
              <a:rPr lang="nn-NO" b="1">
                <a:solidFill>
                  <a:srgbClr val="333333"/>
                </a:solidFill>
                <a:latin typeface="Helvetica Neue"/>
              </a:rPr>
              <a:t>verkemiddel og tiltak som fremjar og legg til rette for eit breitt spekter av kulturverksemd regionalt og lokalt.</a:t>
            </a:r>
          </a:p>
          <a:p>
            <a:endParaRPr lang="nn-NO" b="1">
              <a:solidFill>
                <a:srgbClr val="333333"/>
              </a:solidFill>
              <a:latin typeface="Helvetica Neue"/>
            </a:endParaRPr>
          </a:p>
          <a:p>
            <a:r>
              <a:rPr lang="nn-NO">
                <a:solidFill>
                  <a:srgbClr val="333333"/>
                </a:solidFill>
                <a:latin typeface="Helvetica Neue"/>
              </a:rPr>
              <a:t>å </a:t>
            </a:r>
            <a:r>
              <a:rPr lang="nn-NO" b="1">
                <a:solidFill>
                  <a:srgbClr val="333333"/>
                </a:solidFill>
                <a:latin typeface="Helvetica Neue"/>
              </a:rPr>
              <a:t>fremja profesjonalitet og kvalitet </a:t>
            </a:r>
            <a:r>
              <a:rPr lang="nn-NO">
                <a:solidFill>
                  <a:srgbClr val="333333"/>
                </a:solidFill>
                <a:latin typeface="Helvetica Neue"/>
              </a:rPr>
              <a:t>i kulturtilbodet og </a:t>
            </a:r>
            <a:r>
              <a:rPr lang="nn-NO" b="1">
                <a:solidFill>
                  <a:srgbClr val="333333"/>
                </a:solidFill>
                <a:latin typeface="Helvetica Neue"/>
              </a:rPr>
              <a:t>leggja til rette for deltaking</a:t>
            </a:r>
            <a:r>
              <a:rPr lang="nn-NO">
                <a:solidFill>
                  <a:srgbClr val="333333"/>
                </a:solidFill>
                <a:latin typeface="Helvetica Neue"/>
              </a:rPr>
              <a:t> i kulturaktivitetar,</a:t>
            </a:r>
            <a:endParaRPr lang="nn-NO" b="1"/>
          </a:p>
          <a:p>
            <a:endParaRPr lang="nn-NO" dirty="0"/>
          </a:p>
        </p:txBody>
      </p:sp>
    </p:spTree>
    <p:extLst>
      <p:ext uri="{BB962C8B-B14F-4D97-AF65-F5344CB8AC3E}">
        <p14:creationId xmlns:p14="http://schemas.microsoft.com/office/powerpoint/2010/main" val="4250277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0F2E0F-83A5-1E16-70AE-F7DAFE4319ED}"/>
            </a:ext>
          </a:extLst>
        </p:cNvPr>
        <p:cNvGrpSpPr/>
        <p:nvPr/>
      </p:nvGrpSpPr>
      <p:grpSpPr>
        <a:xfrm>
          <a:off x="0" y="0"/>
          <a:ext cx="0" cy="0"/>
          <a:chOff x="0" y="0"/>
          <a:chExt cx="0" cy="0"/>
        </a:xfrm>
      </p:grpSpPr>
      <p:sp>
        <p:nvSpPr>
          <p:cNvPr id="6" name="Plassholder for lysbildenummer 5">
            <a:extLst>
              <a:ext uri="{FF2B5EF4-FFF2-40B4-BE49-F238E27FC236}">
                <a16:creationId xmlns:a16="http://schemas.microsoft.com/office/drawing/2014/main" id="{939BB90D-F180-7501-49C5-C4722776DA33}"/>
              </a:ext>
            </a:extLst>
          </p:cNvPr>
          <p:cNvSpPr txBox="1"/>
          <p:nvPr/>
        </p:nvSpPr>
        <p:spPr>
          <a:xfrm>
            <a:off x="7879796" y="4767260"/>
            <a:ext cx="635553" cy="273844"/>
          </a:xfrm>
          <a:prstGeom prst="rect">
            <a:avLst/>
          </a:prstGeom>
          <a:noFill/>
          <a:ln cap="flat">
            <a:noFill/>
          </a:ln>
        </p:spPr>
        <p:txBody>
          <a:bodyPr vert="horz" wrap="square" lIns="91440" tIns="45720" rIns="91440" bIns="45720" anchor="ctr" anchorCtr="0" compatLnSpc="1">
            <a:noAutofit/>
          </a:bodyPr>
          <a:lstStyle/>
          <a:p>
            <a:pPr marL="0" marR="0" lvl="0" indent="0" algn="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77AF20B-54CE-4C82-B490-CF13840A91B0}" type="slidenum">
              <a:rPr dirty="0"/>
              <a:t>8</a:t>
            </a:fld>
            <a:endParaRPr lang="nb-NO" sz="1000" b="0" i="0" u="none" strike="noStrike" kern="1200" cap="none" spc="0" baseline="0" dirty="0">
              <a:solidFill>
                <a:srgbClr val="000000"/>
              </a:solidFill>
              <a:uFillTx/>
              <a:latin typeface="Source Sans Pro"/>
              <a:cs typeface="Source Sans Pro"/>
            </a:endParaRPr>
          </a:p>
        </p:txBody>
      </p:sp>
      <p:pic>
        <p:nvPicPr>
          <p:cNvPr id="9" name="Bilde 8">
            <a:extLst>
              <a:ext uri="{FF2B5EF4-FFF2-40B4-BE49-F238E27FC236}">
                <a16:creationId xmlns:a16="http://schemas.microsoft.com/office/drawing/2014/main" id="{72DD1527-3D58-7329-A3CE-63E99DC0C95D}"/>
              </a:ext>
            </a:extLst>
          </p:cNvPr>
          <p:cNvPicPr>
            <a:picLocks noChangeAspect="1"/>
          </p:cNvPicPr>
          <p:nvPr/>
        </p:nvPicPr>
        <p:blipFill>
          <a:blip r:embed="rId2"/>
          <a:stretch>
            <a:fillRect/>
          </a:stretch>
        </p:blipFill>
        <p:spPr>
          <a:xfrm>
            <a:off x="2438313" y="883441"/>
            <a:ext cx="7391401" cy="4157663"/>
          </a:xfrm>
          <a:prstGeom prst="rect">
            <a:avLst/>
          </a:prstGeom>
        </p:spPr>
      </p:pic>
      <p:sp>
        <p:nvSpPr>
          <p:cNvPr id="2" name="Tittel 1">
            <a:extLst>
              <a:ext uri="{FF2B5EF4-FFF2-40B4-BE49-F238E27FC236}">
                <a16:creationId xmlns:a16="http://schemas.microsoft.com/office/drawing/2014/main" id="{6EB1E74B-D118-E22B-8A9A-5C664261032E}"/>
              </a:ext>
            </a:extLst>
          </p:cNvPr>
          <p:cNvSpPr>
            <a:spLocks noGrp="1"/>
          </p:cNvSpPr>
          <p:nvPr>
            <p:ph type="title"/>
          </p:nvPr>
        </p:nvSpPr>
        <p:spPr>
          <a:xfrm>
            <a:off x="628650" y="1026962"/>
            <a:ext cx="6771214" cy="649251"/>
          </a:xfrm>
        </p:spPr>
        <p:txBody>
          <a:bodyPr/>
          <a:lstStyle/>
          <a:p>
            <a:r>
              <a:rPr lang="nb-NO" dirty="0"/>
              <a:t>Tre innsatsfelt</a:t>
            </a:r>
          </a:p>
        </p:txBody>
      </p:sp>
      <p:sp>
        <p:nvSpPr>
          <p:cNvPr id="3" name="Plassholder for innhold 2">
            <a:extLst>
              <a:ext uri="{FF2B5EF4-FFF2-40B4-BE49-F238E27FC236}">
                <a16:creationId xmlns:a16="http://schemas.microsoft.com/office/drawing/2014/main" id="{19EA3E42-38F2-C446-EC32-A1B99BCEB3D7}"/>
              </a:ext>
            </a:extLst>
          </p:cNvPr>
          <p:cNvSpPr>
            <a:spLocks noGrp="1"/>
          </p:cNvSpPr>
          <p:nvPr>
            <p:ph idx="1"/>
          </p:nvPr>
        </p:nvSpPr>
        <p:spPr>
          <a:xfrm>
            <a:off x="628650" y="1777419"/>
            <a:ext cx="7886700" cy="2884392"/>
          </a:xfrm>
        </p:spPr>
        <p:txBody>
          <a:bodyPr/>
          <a:lstStyle/>
          <a:p>
            <a:endParaRPr lang="nb-NO" dirty="0"/>
          </a:p>
          <a:p>
            <a:r>
              <a:rPr lang="nb-NO" dirty="0"/>
              <a:t>Et mangfoldig kulturliv for alle</a:t>
            </a:r>
          </a:p>
          <a:p>
            <a:endParaRPr lang="nb-NO" dirty="0"/>
          </a:p>
          <a:p>
            <a:r>
              <a:rPr lang="nb-NO" dirty="0"/>
              <a:t>Verdiskaping gjennom kunst og kultur</a:t>
            </a:r>
          </a:p>
          <a:p>
            <a:endParaRPr lang="nb-NO" dirty="0"/>
          </a:p>
          <a:p>
            <a:r>
              <a:rPr lang="nb-NO" dirty="0"/>
              <a:t>Kulturarena Halden</a:t>
            </a:r>
          </a:p>
        </p:txBody>
      </p:sp>
    </p:spTree>
    <p:extLst>
      <p:ext uri="{BB962C8B-B14F-4D97-AF65-F5344CB8AC3E}">
        <p14:creationId xmlns:p14="http://schemas.microsoft.com/office/powerpoint/2010/main" val="3757824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98305E4-E724-EC75-78A2-B8E45FF5F8B1}"/>
              </a:ext>
            </a:extLst>
          </p:cNvPr>
          <p:cNvSpPr>
            <a:spLocks noGrp="1"/>
          </p:cNvSpPr>
          <p:nvPr>
            <p:ph type="title"/>
          </p:nvPr>
        </p:nvSpPr>
        <p:spPr/>
        <p:txBody>
          <a:bodyPr/>
          <a:lstStyle/>
          <a:p>
            <a:r>
              <a:rPr lang="nb-NO" dirty="0"/>
              <a:t>Samfunnsavdelingen </a:t>
            </a:r>
          </a:p>
        </p:txBody>
      </p:sp>
    </p:spTree>
    <p:extLst>
      <p:ext uri="{BB962C8B-B14F-4D97-AF65-F5344CB8AC3E}">
        <p14:creationId xmlns:p14="http://schemas.microsoft.com/office/powerpoint/2010/main" val="2936374714"/>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4" id="{1B70F146-1EAA-3441-B621-A0D7B62A439B}" vid="{D887B33B-C581-F441-8B6D-1BA2A016BA8C}"/>
    </a:ext>
  </a:extLst>
</a:theme>
</file>

<file path=ppt/theme/theme3.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alden kommune-Presentasjonsmal-v.0.0.4" id="{0C8B4507-0C76-C245-985B-9E894E247439}" vid="{D500BC52-13E5-9441-A3EE-AABCA97670B2}"/>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F608B303589FB04B89A9FC55DA0FD2AB" ma:contentTypeVersion="5" ma:contentTypeDescription="Opprett et nytt dokument." ma:contentTypeScope="" ma:versionID="39e6f4139c1f6b05869818b806ae7de0">
  <xsd:schema xmlns:xsd="http://www.w3.org/2001/XMLSchema" xmlns:xs="http://www.w3.org/2001/XMLSchema" xmlns:p="http://schemas.microsoft.com/office/2006/metadata/properties" xmlns:ns2="9a419e33-ecc8-4642-aeb7-d4841bf27c38" xmlns:ns3="b442a879-2e57-45cc-b019-0536a1c4c11d" targetNamespace="http://schemas.microsoft.com/office/2006/metadata/properties" ma:root="true" ma:fieldsID="50ce24592016db483381c9530d69afd1" ns2:_="" ns3:_="">
    <xsd:import namespace="9a419e33-ecc8-4642-aeb7-d4841bf27c38"/>
    <xsd:import namespace="b442a879-2e57-45cc-b019-0536a1c4c11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419e33-ecc8-4642-aeb7-d4841bf27c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42a879-2e57-45cc-b019-0536a1c4c11d" elementFormDefault="qualified">
    <xsd:import namespace="http://schemas.microsoft.com/office/2006/documentManagement/types"/>
    <xsd:import namespace="http://schemas.microsoft.com/office/infopath/2007/PartnerControls"/>
    <xsd:element name="SharedWithUsers" ma:index="11"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b442a879-2e57-45cc-b019-0536a1c4c11d">
      <UserInfo>
        <DisplayName>Anita Skagen</DisplayName>
        <AccountId>10</AccountId>
        <AccountType/>
      </UserInfo>
      <UserInfo>
        <DisplayName>Øyvind Andre Grandahl</DisplayName>
        <AccountId>13</AccountId>
        <AccountType/>
      </UserInfo>
      <UserInfo>
        <DisplayName>Jens-Petter Berget</DisplayName>
        <AccountId>16</AccountId>
        <AccountType/>
      </UserInfo>
      <UserInfo>
        <DisplayName>Knut Olav Brekklund Sæves</DisplayName>
        <AccountId>17</AccountId>
        <AccountType/>
      </UserInfo>
      <UserInfo>
        <DisplayName>Morten Aalborg</DisplayName>
        <AccountId>20</AccountId>
        <AccountType/>
      </UserInfo>
    </SharedWithUsers>
  </documentManagement>
</p:properties>
</file>

<file path=customXml/itemProps1.xml><?xml version="1.0" encoding="utf-8"?>
<ds:datastoreItem xmlns:ds="http://schemas.openxmlformats.org/officeDocument/2006/customXml" ds:itemID="{0C6F939E-99E6-4818-B62E-969EA2AB512B}">
  <ds:schemaRefs>
    <ds:schemaRef ds:uri="http://schemas.microsoft.com/sharepoint/v3/contenttype/forms"/>
  </ds:schemaRefs>
</ds:datastoreItem>
</file>

<file path=customXml/itemProps2.xml><?xml version="1.0" encoding="utf-8"?>
<ds:datastoreItem xmlns:ds="http://schemas.openxmlformats.org/officeDocument/2006/customXml" ds:itemID="{38E1F05C-E3B4-4219-B81E-C878BBFB3A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419e33-ecc8-4642-aeb7-d4841bf27c38"/>
    <ds:schemaRef ds:uri="b442a879-2e57-45cc-b019-0536a1c4c1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9AC296F-F1A7-4A4C-AEBE-B99182173D8F}">
  <ds:schemaRefs>
    <ds:schemaRef ds:uri="http://purl.org/dc/terms/"/>
    <ds:schemaRef ds:uri="http://schemas.microsoft.com/office/2006/documentManagement/types"/>
    <ds:schemaRef ds:uri="http://www.w3.org/XML/1998/namespace"/>
    <ds:schemaRef ds:uri="http://schemas.microsoft.com/office/infopath/2007/PartnerControls"/>
    <ds:schemaRef ds:uri="9a419e33-ecc8-4642-aeb7-d4841bf27c38"/>
    <ds:schemaRef ds:uri="http://purl.org/dc/elements/1.1/"/>
    <ds:schemaRef ds:uri="http://schemas.openxmlformats.org/package/2006/metadata/core-properties"/>
    <ds:schemaRef ds:uri="b442a879-2e57-45cc-b019-0536a1c4c11d"/>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Presentasjonsmal-v.0.0.7.potx</Template>
  <TotalTime>507</TotalTime>
  <Words>1130</Words>
  <Application>Microsoft Office PowerPoint</Application>
  <PresentationFormat>Skjermfremvisning (16:9)</PresentationFormat>
  <Paragraphs>269</Paragraphs>
  <Slides>25</Slides>
  <Notes>9</Notes>
  <HiddenSlides>0</HiddenSlides>
  <MMClips>0</MMClips>
  <ScaleCrop>false</ScaleCrop>
  <HeadingPairs>
    <vt:vector size="6" baseType="variant">
      <vt:variant>
        <vt:lpstr>Brukte skrifter</vt:lpstr>
      </vt:variant>
      <vt:variant>
        <vt:i4>9</vt:i4>
      </vt:variant>
      <vt:variant>
        <vt:lpstr>Tema</vt:lpstr>
      </vt:variant>
      <vt:variant>
        <vt:i4>3</vt:i4>
      </vt:variant>
      <vt:variant>
        <vt:lpstr>Lysbildetitler</vt:lpstr>
      </vt:variant>
      <vt:variant>
        <vt:i4>25</vt:i4>
      </vt:variant>
    </vt:vector>
  </HeadingPairs>
  <TitlesOfParts>
    <vt:vector size="37" baseType="lpstr">
      <vt:lpstr>Arial</vt:lpstr>
      <vt:lpstr>Arial,Sans-Serif</vt:lpstr>
      <vt:lpstr>Calibri</vt:lpstr>
      <vt:lpstr>Helvetica Neue</vt:lpstr>
      <vt:lpstr>Public Sans</vt:lpstr>
      <vt:lpstr>Public Sans Bold</vt:lpstr>
      <vt:lpstr>Source Sans Pro</vt:lpstr>
      <vt:lpstr>Source Sans Pro Semibold</vt:lpstr>
      <vt:lpstr>Wingdings</vt:lpstr>
      <vt:lpstr>Office tema</vt:lpstr>
      <vt:lpstr>Office-tema</vt:lpstr>
      <vt:lpstr>Office-tema</vt:lpstr>
      <vt:lpstr>Sentraladministrasjon  HR – Økonomi, Digitalisering og IT  Kulturenheten   Samfunnsavdelingen </vt:lpstr>
      <vt:lpstr>                   Halden kommune</vt:lpstr>
      <vt:lpstr>                   Sentraladministrasjonen (1)</vt:lpstr>
      <vt:lpstr>Kultur </vt:lpstr>
      <vt:lpstr>Enhet kultur – Halden kommune</vt:lpstr>
      <vt:lpstr>PowerPoint-presentasjon</vt:lpstr>
      <vt:lpstr>Kulturloven</vt:lpstr>
      <vt:lpstr>Tre innsatsfelt</vt:lpstr>
      <vt:lpstr>Samfunnsavdelingen </vt:lpstr>
      <vt:lpstr>Fagområder</vt:lpstr>
      <vt:lpstr>Planer og kunnskapsgrunnlag</vt:lpstr>
      <vt:lpstr>PowerPoint-presentasjon</vt:lpstr>
      <vt:lpstr>Digitalisering, IT, kommunikasjon og utvikling</vt:lpstr>
      <vt:lpstr>Digitalisering, IT, Politisk sekretariat, Kommunikasjon og servicesenter, Dokumentsenter/Arkiv og Anskaffelser</vt:lpstr>
      <vt:lpstr>PowerPoint-presentasjon</vt:lpstr>
      <vt:lpstr>PowerPoint-presentasjon</vt:lpstr>
      <vt:lpstr>PowerPoint-presentasjon</vt:lpstr>
      <vt:lpstr>PowerPoint-presentasjon</vt:lpstr>
      <vt:lpstr>HR-avdelingen  </vt:lpstr>
      <vt:lpstr>HR-avdelingen</vt:lpstr>
      <vt:lpstr>HR-avdelingens hovedarbeidsområder</vt:lpstr>
      <vt:lpstr>Økonomi og styring  </vt:lpstr>
      <vt:lpstr>Økonomi og styring </vt:lpstr>
      <vt:lpstr>Økonomi og styring </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Heltidskultur Iddebo  Oppstartsmøte med ledere, tillitsvalgte og verneombud  23. mai 2022</dc:title>
  <dc:creator>Anita Skagen</dc:creator>
  <cp:lastModifiedBy>Øyvind Andre Grandahl</cp:lastModifiedBy>
  <cp:revision>201</cp:revision>
  <cp:lastPrinted>2022-08-26T06:09:15Z</cp:lastPrinted>
  <dcterms:created xsi:type="dcterms:W3CDTF">2022-05-19T11:27:29Z</dcterms:created>
  <dcterms:modified xsi:type="dcterms:W3CDTF">2024-01-17T15:55:04Z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0x010100F608B303589FB04B89A9FC55DA0FD2AB</vt:lpwstr>
  </property>
  <property fmtid="{D5CDD505-2E9C-101B-9397-08002B2CF9AE}" pid="3" name="MediaServiceImageTags">
    <vt:lpwstr/>
  </property>
</Properties>
</file>