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69" r:id="rId6"/>
    <p:sldId id="257" r:id="rId7"/>
    <p:sldId id="258" r:id="rId8"/>
    <p:sldId id="259" r:id="rId9"/>
    <p:sldId id="260" r:id="rId10"/>
    <p:sldId id="261" r:id="rId11"/>
    <p:sldId id="262" r:id="rId12"/>
    <p:sldId id="266" r:id="rId13"/>
    <p:sldId id="264" r:id="rId14"/>
    <p:sldId id="265" r:id="rId15"/>
  </p:sldIdLst>
  <p:sldSz cx="12192000" cy="6858000"/>
  <p:notesSz cx="6858000" cy="9144000"/>
  <p:custDataLst>
    <p:tags r:id="rId18"/>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4F"/>
    <a:srgbClr val="0A3A2D"/>
    <a:srgbClr val="62B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63D29-9CF3-934F-174B-A6A800D7557A}" v="64" dt="2020-09-07T13:28:09.025"/>
    <p1510:client id="{96A58A5D-6466-AD2B-B744-43924DDCD99F}" v="1" dt="2020-06-16T13:38:43.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77" autoAdjust="0"/>
    <p:restoredTop sz="96473" autoAdjust="0"/>
  </p:normalViewPr>
  <p:slideViewPr>
    <p:cSldViewPr snapToGrid="0">
      <p:cViewPr varScale="1">
        <p:scale>
          <a:sx n="64" d="100"/>
          <a:sy n="64" d="100"/>
        </p:scale>
        <p:origin x="918" y="72"/>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3F141B-2071-454A-A78C-2A2D94E7ABFE}" type="datetimeFigureOut">
              <a:rPr lang="en-GB" smtClean="0"/>
              <a:t>09/02/2021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4C52A-E4E0-4AB2-B883-1C752D88E1EA}" type="slidenum">
              <a:rPr lang="en-GB" smtClean="0"/>
              <a:t>‹#›</a:t>
            </a:fld>
            <a:endParaRPr lang="en-GB"/>
          </a:p>
        </p:txBody>
      </p:sp>
    </p:spTree>
    <p:extLst>
      <p:ext uri="{BB962C8B-B14F-4D97-AF65-F5344CB8AC3E}">
        <p14:creationId xmlns:p14="http://schemas.microsoft.com/office/powerpoint/2010/main" val="89616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9F5C9-A2A9-4722-A085-1D37B131CE1C}" type="datetimeFigureOut">
              <a:rPr lang="nb-NO" smtClean="0"/>
              <a:t>09.02.2021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DD3F9-A8CE-48FF-8ADE-D54B7E58F1A0}" type="slidenum">
              <a:rPr lang="nb-NO" smtClean="0"/>
              <a:t>‹#›</a:t>
            </a:fld>
            <a:endParaRPr lang="nb-NO"/>
          </a:p>
        </p:txBody>
      </p:sp>
    </p:spTree>
    <p:extLst>
      <p:ext uri="{BB962C8B-B14F-4D97-AF65-F5344CB8AC3E}">
        <p14:creationId xmlns:p14="http://schemas.microsoft.com/office/powerpoint/2010/main" val="224094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jpe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jpe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jpe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Front p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68180" y="134999"/>
            <a:ext cx="11855642" cy="658799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080"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11" name="Rektangel 15">
            <a:extLst>
              <a:ext uri="{FF2B5EF4-FFF2-40B4-BE49-F238E27FC236}">
                <a16:creationId xmlns="" xmlns:a16="http://schemas.microsoft.com/office/drawing/2014/main" id="{72EAC93C-8DE2-C84C-954E-76F50D972F96}"/>
              </a:ext>
            </a:extLst>
          </p:cNvPr>
          <p:cNvSpPr/>
          <p:nvPr/>
        </p:nvSpPr>
        <p:spPr>
          <a:xfrm>
            <a:off x="0" y="1784268"/>
            <a:ext cx="7691254" cy="328946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latin typeface="Arial Regular"/>
            </a:endParaRPr>
          </a:p>
        </p:txBody>
      </p:sp>
      <p:sp>
        <p:nvSpPr>
          <p:cNvPr id="22" name="Text Placeholder 21"/>
          <p:cNvSpPr>
            <a:spLocks noGrp="1"/>
          </p:cNvSpPr>
          <p:nvPr>
            <p:ph type="body" sz="quarter" idx="13"/>
          </p:nvPr>
        </p:nvSpPr>
        <p:spPr>
          <a:xfrm>
            <a:off x="2235200" y="3729071"/>
            <a:ext cx="4593917" cy="489111"/>
          </a:xfrm>
          <a:prstGeom prst="rect">
            <a:avLst/>
          </a:prstGeom>
        </p:spPr>
        <p:txBody>
          <a:bodyPr vert="horz" lIns="0" tIns="0" rIns="0" bIns="0" rtlCol="0" anchor="b" anchorCtr="0">
            <a:noAutofit/>
          </a:bodyPr>
          <a:lstStyle>
            <a:lvl1pPr marL="0" indent="0" algn="l">
              <a:buNone/>
              <a:defRPr lang="en-US" sz="28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18" name="Text Placeholder 19"/>
          <p:cNvSpPr>
            <a:spLocks noGrp="1"/>
          </p:cNvSpPr>
          <p:nvPr>
            <p:ph type="body" sz="quarter" idx="12"/>
          </p:nvPr>
        </p:nvSpPr>
        <p:spPr>
          <a:xfrm>
            <a:off x="2235200" y="4302154"/>
            <a:ext cx="4593917" cy="236639"/>
          </a:xfrm>
          <a:prstGeom prst="rect">
            <a:avLst/>
          </a:prstGeom>
        </p:spPr>
        <p:txBody>
          <a:bodyPr vert="horz" lIns="0" tIns="0" rIns="0" bIns="0" rtlCol="0" anchor="t" anchorCtr="0">
            <a:normAutofit/>
          </a:bodyPr>
          <a:lstStyle>
            <a:lvl1pPr marL="0" indent="0" algn="l">
              <a:buNone/>
              <a:defRPr lang="en-US" sz="14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cxnSp>
        <p:nvCxnSpPr>
          <p:cNvPr id="8" name="Straight Connector 7"/>
          <p:cNvCxnSpPr/>
          <p:nvPr/>
        </p:nvCxnSpPr>
        <p:spPr>
          <a:xfrm>
            <a:off x="2235200" y="3437384"/>
            <a:ext cx="22473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30013" y="2269275"/>
            <a:ext cx="4638887" cy="1172685"/>
          </a:xfrm>
          <a:prstGeom prst="rect">
            <a:avLst/>
          </a:prstGeom>
        </p:spPr>
      </p:pic>
      <p:sp>
        <p:nvSpPr>
          <p:cNvPr id="3" name="TextBox 2"/>
          <p:cNvSpPr txBox="1"/>
          <p:nvPr userDrawn="1"/>
        </p:nvSpPr>
        <p:spPr>
          <a:xfrm>
            <a:off x="8533162" y="6252649"/>
            <a:ext cx="3311912" cy="323386"/>
          </a:xfrm>
          <a:prstGeom prst="rect">
            <a:avLst/>
          </a:prstGeom>
        </p:spPr>
        <p:txBody>
          <a:bodyPr wrap="square" lIns="0" tIns="0" rIns="0" bIns="0" rtlCol="0" anchor="b">
            <a:noAutofit/>
          </a:bodyPr>
          <a:lstStyle/>
          <a:p>
            <a:pPr algn="r">
              <a:spcBef>
                <a:spcPts val="300"/>
              </a:spcBef>
            </a:pPr>
            <a:r>
              <a:rPr lang="nb-NO">
                <a:solidFill>
                  <a:schemeClr val="bg1"/>
                </a:solidFill>
                <a:ea typeface="Yu Gothic" panose="020B0400000000000000" pitchFamily="34" charset="-128"/>
                <a:cs typeface="Arial" panose="020B0604020202020204" pitchFamily="34" charset="0"/>
              </a:rPr>
              <a:t>www.norskeskog.com</a:t>
            </a:r>
            <a:endParaRPr lang="en-GB" err="1">
              <a:solidFill>
                <a:schemeClr val="bg1"/>
              </a:solidFill>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2398064227"/>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bilder / 3 tekstbokser">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8BE078BD-662E-2C49-84D0-627F4F3ED6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1" name="Plassholder for tekst 13">
            <a:extLst>
              <a:ext uri="{FF2B5EF4-FFF2-40B4-BE49-F238E27FC236}">
                <a16:creationId xmlns="" xmlns:a16="http://schemas.microsoft.com/office/drawing/2014/main" id="{5F20D4A3-4D55-41E3-ABF5-1D94E2ADEBC8}"/>
              </a:ext>
            </a:extLst>
          </p:cNvPr>
          <p:cNvSpPr>
            <a:spLocks noGrp="1"/>
          </p:cNvSpPr>
          <p:nvPr>
            <p:ph type="body" sz="quarter" idx="18" hasCustomPrompt="1"/>
          </p:nvPr>
        </p:nvSpPr>
        <p:spPr>
          <a:xfrm>
            <a:off x="7985760" y="3459163"/>
            <a:ext cx="4206240" cy="3429000"/>
          </a:xfrm>
          <a:prstGeom prst="rect">
            <a:avLst/>
          </a:prstGeom>
          <a:solidFill>
            <a:schemeClr val="bg1">
              <a:alpha val="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lvl1pPr marL="0" indent="0" algn="ctr">
              <a:buNone/>
              <a:defRPr sz="2400"/>
            </a:lvl1pPr>
            <a:lvl2pPr>
              <a:defRPr sz="1800"/>
            </a:lvl2pPr>
            <a:lvl3pPr>
              <a:defRPr sz="1600"/>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title</a:t>
            </a:r>
            <a:endParaRPr lang="nb-NO" dirty="0"/>
          </a:p>
        </p:txBody>
      </p:sp>
      <p:sp>
        <p:nvSpPr>
          <p:cNvPr id="6" name="Plassholder for bilde 6">
            <a:extLst>
              <a:ext uri="{FF2B5EF4-FFF2-40B4-BE49-F238E27FC236}">
                <a16:creationId xmlns="" xmlns:a16="http://schemas.microsoft.com/office/drawing/2014/main" id="{9901429C-C42D-4A40-9343-9CE48BFE7A17}"/>
              </a:ext>
            </a:extLst>
          </p:cNvPr>
          <p:cNvSpPr>
            <a:spLocks noGrp="1"/>
          </p:cNvSpPr>
          <p:nvPr>
            <p:ph type="pic" sz="quarter" idx="13"/>
          </p:nvPr>
        </p:nvSpPr>
        <p:spPr>
          <a:xfrm>
            <a:off x="0" y="0"/>
            <a:ext cx="3853207" cy="3429000"/>
          </a:xfrm>
          <a:prstGeom prst="rect">
            <a:avLst/>
          </a:prstGeom>
          <a:effectLst>
            <a:outerShdw blurRad="50800" dist="38100" dir="2700000" algn="tl" rotWithShape="0">
              <a:prstClr val="black">
                <a:alpha val="40000"/>
              </a:prstClr>
            </a:outerShdw>
          </a:effectLst>
        </p:spPr>
        <p:txBody>
          <a:bodyPr/>
          <a:lstStyle/>
          <a:p>
            <a:r>
              <a:rPr lang="en-US" smtClean="0"/>
              <a:t>Click icon to add picture</a:t>
            </a:r>
            <a:endParaRPr lang="nb-NO"/>
          </a:p>
        </p:txBody>
      </p:sp>
      <p:sp>
        <p:nvSpPr>
          <p:cNvPr id="7" name="Plassholder for bilde 6">
            <a:extLst>
              <a:ext uri="{FF2B5EF4-FFF2-40B4-BE49-F238E27FC236}">
                <a16:creationId xmlns="" xmlns:a16="http://schemas.microsoft.com/office/drawing/2014/main" id="{6FD16915-64F8-4258-A332-5DFF970E1CF6}"/>
              </a:ext>
            </a:extLst>
          </p:cNvPr>
          <p:cNvSpPr>
            <a:spLocks noGrp="1"/>
          </p:cNvSpPr>
          <p:nvPr>
            <p:ph type="pic" sz="quarter" idx="14"/>
          </p:nvPr>
        </p:nvSpPr>
        <p:spPr>
          <a:xfrm>
            <a:off x="7985760" y="0"/>
            <a:ext cx="4205053" cy="3429000"/>
          </a:xfrm>
          <a:prstGeom prst="rect">
            <a:avLst/>
          </a:prstGeom>
          <a:effectLst>
            <a:outerShdw blurRad="50800" dist="38100" dir="8100000" algn="tr" rotWithShape="0">
              <a:prstClr val="black">
                <a:alpha val="40000"/>
              </a:prstClr>
            </a:outerShdw>
          </a:effectLst>
        </p:spPr>
        <p:txBody>
          <a:bodyPr/>
          <a:lstStyle/>
          <a:p>
            <a:r>
              <a:rPr lang="en-US" smtClean="0"/>
              <a:t>Click icon to add picture</a:t>
            </a:r>
            <a:endParaRPr lang="nb-NO" dirty="0"/>
          </a:p>
        </p:txBody>
      </p:sp>
      <p:sp>
        <p:nvSpPr>
          <p:cNvPr id="8" name="Plassholder for bilde 6">
            <a:extLst>
              <a:ext uri="{FF2B5EF4-FFF2-40B4-BE49-F238E27FC236}">
                <a16:creationId xmlns="" xmlns:a16="http://schemas.microsoft.com/office/drawing/2014/main" id="{FA2117F4-1807-464B-9818-3FA06383694A}"/>
              </a:ext>
            </a:extLst>
          </p:cNvPr>
          <p:cNvSpPr>
            <a:spLocks noGrp="1"/>
          </p:cNvSpPr>
          <p:nvPr>
            <p:ph type="pic" sz="quarter" idx="15"/>
          </p:nvPr>
        </p:nvSpPr>
        <p:spPr>
          <a:xfrm>
            <a:off x="3853207" y="3429000"/>
            <a:ext cx="4132553" cy="3429000"/>
          </a:xfrm>
          <a:prstGeom prst="rect">
            <a:avLst/>
          </a:prstGeom>
          <a:effectLst>
            <a:outerShdw blurRad="50800" dist="38100" dir="16200000" rotWithShape="0">
              <a:prstClr val="black">
                <a:alpha val="40000"/>
              </a:prstClr>
            </a:outerShdw>
          </a:effectLst>
        </p:spPr>
        <p:txBody>
          <a:bodyPr/>
          <a:lstStyle/>
          <a:p>
            <a:r>
              <a:rPr lang="en-US" smtClean="0"/>
              <a:t>Click icon to add picture</a:t>
            </a:r>
            <a:endParaRPr lang="nb-NO" dirty="0"/>
          </a:p>
        </p:txBody>
      </p:sp>
      <p:sp>
        <p:nvSpPr>
          <p:cNvPr id="9" name="Plassholder for tekst 13">
            <a:extLst>
              <a:ext uri="{FF2B5EF4-FFF2-40B4-BE49-F238E27FC236}">
                <a16:creationId xmlns="" xmlns:a16="http://schemas.microsoft.com/office/drawing/2014/main" id="{6101FC9E-4E45-49BA-87C2-F97295030666}"/>
              </a:ext>
            </a:extLst>
          </p:cNvPr>
          <p:cNvSpPr>
            <a:spLocks noGrp="1"/>
          </p:cNvSpPr>
          <p:nvPr>
            <p:ph type="body" sz="quarter" idx="16" hasCustomPrompt="1"/>
          </p:nvPr>
        </p:nvSpPr>
        <p:spPr>
          <a:xfrm>
            <a:off x="0" y="3429000"/>
            <a:ext cx="3853207" cy="3429000"/>
          </a:xfrm>
          <a:prstGeom prst="rect">
            <a:avLst/>
          </a:prstGeom>
          <a:solidFill>
            <a:schemeClr val="bg1"/>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lvl1pPr marL="0" indent="0" algn="ctr">
              <a:buNone/>
              <a:defRPr sz="2400"/>
            </a:lvl1pPr>
            <a:lvl2pPr>
              <a:defRPr sz="1800"/>
            </a:lvl2pPr>
            <a:lvl3pPr>
              <a:defRPr sz="1600"/>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title</a:t>
            </a:r>
            <a:endParaRPr lang="nb-NO" dirty="0"/>
          </a:p>
        </p:txBody>
      </p:sp>
      <p:sp>
        <p:nvSpPr>
          <p:cNvPr id="10" name="Plassholder for tekst 13">
            <a:extLst>
              <a:ext uri="{FF2B5EF4-FFF2-40B4-BE49-F238E27FC236}">
                <a16:creationId xmlns="" xmlns:a16="http://schemas.microsoft.com/office/drawing/2014/main" id="{E6B54E0E-D9E1-4E60-9BAE-83EBDC927659}"/>
              </a:ext>
            </a:extLst>
          </p:cNvPr>
          <p:cNvSpPr>
            <a:spLocks noGrp="1"/>
          </p:cNvSpPr>
          <p:nvPr>
            <p:ph type="body" sz="quarter" idx="17" hasCustomPrompt="1"/>
          </p:nvPr>
        </p:nvSpPr>
        <p:spPr>
          <a:xfrm>
            <a:off x="3853207" y="0"/>
            <a:ext cx="4132553" cy="3429000"/>
          </a:xfrm>
          <a:prstGeom prst="rect">
            <a:avLst/>
          </a:prstGeom>
          <a:solidFill>
            <a:schemeClr val="bg1"/>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lvl1pPr marL="0" indent="0" algn="ctr">
              <a:buNone/>
              <a:defRPr sz="2400"/>
            </a:lvl1pPr>
            <a:lvl2pPr>
              <a:defRPr sz="1800"/>
            </a:lvl2pPr>
            <a:lvl3pPr>
              <a:defRPr sz="1600"/>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105867396"/>
      </p:ext>
    </p:extLst>
  </p:cSld>
  <p:clrMapOvr>
    <a:masterClrMapping/>
  </p:clrMapOvr>
  <p:transition spd="med">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venstre / Tekst høyr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BE078BD-662E-2C49-84D0-627F4F3ED6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2" name="Tittel 1">
            <a:extLst>
              <a:ext uri="{FF2B5EF4-FFF2-40B4-BE49-F238E27FC236}">
                <a16:creationId xmlns="" xmlns:a16="http://schemas.microsoft.com/office/drawing/2014/main" id="{E5E21D62-B950-4054-90C8-F06B687C0B94}"/>
              </a:ext>
            </a:extLst>
          </p:cNvPr>
          <p:cNvSpPr>
            <a:spLocks noGrp="1"/>
          </p:cNvSpPr>
          <p:nvPr>
            <p:ph type="title" hasCustomPrompt="1"/>
          </p:nvPr>
        </p:nvSpPr>
        <p:spPr>
          <a:xfrm>
            <a:off x="3488636" y="219179"/>
            <a:ext cx="7900090" cy="833334"/>
          </a:xfrm>
          <a:prstGeom prst="rect">
            <a:avLst/>
          </a:prstGeom>
        </p:spPr>
        <p:txBody>
          <a:bodyPr vert="horz" lIns="0" tIns="0" rIns="0" bIns="0" rtlCol="0" anchor="b" anchorCtr="0">
            <a:normAutofit/>
          </a:bodyPr>
          <a:lstStyle>
            <a:lvl1pPr>
              <a:defRPr lang="nb-NO" sz="3200" b="0" dirty="0">
                <a:solidFill>
                  <a:schemeClr val="accent3"/>
                </a:solidFill>
                <a:latin typeface="+mj-lt"/>
                <a:ea typeface="Bookerly" panose="02020602040305020204" pitchFamily="18" charset="0"/>
                <a:cs typeface="Bookerly" panose="02020602040305020204" pitchFamily="18" charset="0"/>
              </a:defRPr>
            </a:lvl1pPr>
          </a:lstStyle>
          <a:p>
            <a:pPr marL="0" lvl="0" indent="0">
              <a:buFont typeface="Wingdings" panose="05000000000000000000" pitchFamily="2" charset="2"/>
            </a:pPr>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Plassholder for innhold 2">
            <a:extLst>
              <a:ext uri="{FF2B5EF4-FFF2-40B4-BE49-F238E27FC236}">
                <a16:creationId xmlns="" xmlns:a16="http://schemas.microsoft.com/office/drawing/2014/main" id="{893A93D9-2550-4B52-930D-F1A636779312}"/>
              </a:ext>
            </a:extLst>
          </p:cNvPr>
          <p:cNvSpPr>
            <a:spLocks noGrp="1"/>
          </p:cNvSpPr>
          <p:nvPr>
            <p:ph idx="1" hasCustomPrompt="1"/>
          </p:nvPr>
        </p:nvSpPr>
        <p:spPr>
          <a:xfrm>
            <a:off x="3488636" y="1233488"/>
            <a:ext cx="7900090" cy="5405333"/>
          </a:xfrm>
          <a:prstGeom prst="rect">
            <a:avLst/>
          </a:prstGeom>
        </p:spPr>
        <p:txBody>
          <a:bodyPr/>
          <a:lstStyle>
            <a:lvl1pPr>
              <a:defRPr sz="1800"/>
            </a:lvl1pPr>
            <a:lvl2pPr>
              <a:defRPr sz="1600"/>
            </a:lvl2pPr>
            <a:lvl3pPr>
              <a:defRPr sz="1400"/>
            </a:lvl3pPr>
            <a:lvl4pPr>
              <a:defRPr sz="1400"/>
            </a:lvl4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a:p>
        </p:txBody>
      </p:sp>
      <p:sp>
        <p:nvSpPr>
          <p:cNvPr id="5" name="Plassholder for bilde 4">
            <a:extLst>
              <a:ext uri="{FF2B5EF4-FFF2-40B4-BE49-F238E27FC236}">
                <a16:creationId xmlns="" xmlns:a16="http://schemas.microsoft.com/office/drawing/2014/main" id="{4E588128-8F3B-451D-B3C8-564E2DBFFCF3}"/>
              </a:ext>
            </a:extLst>
          </p:cNvPr>
          <p:cNvSpPr>
            <a:spLocks noGrp="1"/>
          </p:cNvSpPr>
          <p:nvPr>
            <p:ph type="pic" sz="quarter" idx="10"/>
          </p:nvPr>
        </p:nvSpPr>
        <p:spPr>
          <a:xfrm>
            <a:off x="0" y="0"/>
            <a:ext cx="3130826" cy="6871667"/>
          </a:xfrm>
          <a:prstGeom prst="rect">
            <a:avLst/>
          </a:prstGeom>
          <a:effectLst>
            <a:outerShdw blurRad="50800" dist="38100" algn="l" rotWithShape="0">
              <a:prstClr val="black">
                <a:alpha val="40000"/>
              </a:prstClr>
            </a:outerShdw>
          </a:effectLst>
        </p:spPr>
        <p:txBody>
          <a:bodyPr/>
          <a:lstStyle/>
          <a:p>
            <a:r>
              <a:rPr lang="en-US" smtClean="0"/>
              <a:t>Click icon to add picture</a:t>
            </a:r>
            <a:endParaRPr lang="nb-NO" dirty="0"/>
          </a:p>
        </p:txBody>
      </p:sp>
    </p:spTree>
    <p:extLst>
      <p:ext uri="{BB962C8B-B14F-4D97-AF65-F5344CB8AC3E}">
        <p14:creationId xmlns:p14="http://schemas.microsoft.com/office/powerpoint/2010/main" val="2280244250"/>
      </p:ext>
    </p:extLst>
  </p:cSld>
  <p:clrMapOvr>
    <a:masterClrMapping/>
  </p:clrMapOvr>
  <p:transition spd="med">
    <p:strips dir="rd"/>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7174">
          <p15:clr>
            <a:srgbClr val="FBAE40"/>
          </p15:clr>
        </p15:guide>
        <p15:guide id="3" orient="horz" pos="663">
          <p15:clr>
            <a:srgbClr val="FBAE40"/>
          </p15:clr>
        </p15:guide>
        <p15:guide id="4" orient="horz" pos="3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høyre / Tekst venstr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BE078BD-662E-2C49-84D0-627F4F3ED6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2" name="Tittel 1">
            <a:extLst>
              <a:ext uri="{FF2B5EF4-FFF2-40B4-BE49-F238E27FC236}">
                <a16:creationId xmlns="" xmlns:a16="http://schemas.microsoft.com/office/drawing/2014/main" id="{E5E21D62-B950-4054-90C8-F06B687C0B94}"/>
              </a:ext>
            </a:extLst>
          </p:cNvPr>
          <p:cNvSpPr>
            <a:spLocks noGrp="1"/>
          </p:cNvSpPr>
          <p:nvPr>
            <p:ph type="title" hasCustomPrompt="1"/>
          </p:nvPr>
        </p:nvSpPr>
        <p:spPr>
          <a:xfrm>
            <a:off x="367749" y="243715"/>
            <a:ext cx="11328951" cy="795130"/>
          </a:xfrm>
          <a:prstGeom prst="rect">
            <a:avLst/>
          </a:prstGeom>
        </p:spPr>
        <p:txBody>
          <a:bodyPr vert="horz" lIns="0" tIns="0" rIns="0" bIns="0" rtlCol="0" anchor="b" anchorCtr="0">
            <a:normAutofit/>
          </a:bodyPr>
          <a:lstStyle>
            <a:lvl1pPr>
              <a:defRPr lang="nb-NO" sz="3200" b="0" dirty="0">
                <a:solidFill>
                  <a:schemeClr val="accent3"/>
                </a:solidFill>
                <a:latin typeface="+mj-lt"/>
                <a:ea typeface="Bookerly" panose="02020602040305020204" pitchFamily="18" charset="0"/>
                <a:cs typeface="Bookerly" panose="02020602040305020204" pitchFamily="18" charset="0"/>
              </a:defRPr>
            </a:lvl1pPr>
          </a:lstStyle>
          <a:p>
            <a:pPr marL="0" lvl="0" indent="0">
              <a:buFont typeface="Wingdings" panose="05000000000000000000" pitchFamily="2" charset="2"/>
            </a:pPr>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Plassholder for innhold 2">
            <a:extLst>
              <a:ext uri="{FF2B5EF4-FFF2-40B4-BE49-F238E27FC236}">
                <a16:creationId xmlns="" xmlns:a16="http://schemas.microsoft.com/office/drawing/2014/main" id="{893A93D9-2550-4B52-930D-F1A636779312}"/>
              </a:ext>
            </a:extLst>
          </p:cNvPr>
          <p:cNvSpPr>
            <a:spLocks noGrp="1"/>
          </p:cNvSpPr>
          <p:nvPr>
            <p:ph idx="1" hasCustomPrompt="1"/>
          </p:nvPr>
        </p:nvSpPr>
        <p:spPr>
          <a:xfrm>
            <a:off x="367749" y="1234764"/>
            <a:ext cx="6241773" cy="5636903"/>
          </a:xfrm>
          <a:prstGeom prst="rect">
            <a:avLst/>
          </a:prstGeom>
        </p:spPr>
        <p:txBody>
          <a:bodyPr/>
          <a:lstStyle>
            <a:lvl1pPr>
              <a:defRPr sz="1800"/>
            </a:lvl1pPr>
            <a:lvl2pPr>
              <a:defRPr sz="1600"/>
            </a:lvl2pPr>
            <a:lvl3pPr>
              <a:defRPr sz="1400"/>
            </a:lvl3pPr>
            <a:lvl4pPr marL="1371600" indent="0">
              <a:buNone/>
              <a:defRPr sz="1400"/>
            </a:lvl4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a:p>
        </p:txBody>
      </p:sp>
      <p:sp>
        <p:nvSpPr>
          <p:cNvPr id="5" name="Plassholder for bilde 4">
            <a:extLst>
              <a:ext uri="{FF2B5EF4-FFF2-40B4-BE49-F238E27FC236}">
                <a16:creationId xmlns="" xmlns:a16="http://schemas.microsoft.com/office/drawing/2014/main" id="{4E588128-8F3B-451D-B3C8-564E2DBFFCF3}"/>
              </a:ext>
            </a:extLst>
          </p:cNvPr>
          <p:cNvSpPr>
            <a:spLocks noGrp="1"/>
          </p:cNvSpPr>
          <p:nvPr>
            <p:ph type="pic" sz="quarter" idx="10"/>
          </p:nvPr>
        </p:nvSpPr>
        <p:spPr>
          <a:xfrm>
            <a:off x="6817360" y="1233488"/>
            <a:ext cx="5374640" cy="5624512"/>
          </a:xfrm>
          <a:prstGeom prst="rect">
            <a:avLst/>
          </a:prstGeom>
          <a:effectLst>
            <a:outerShdw blurRad="50800" dist="38100" dir="8100000" algn="tr" rotWithShape="0">
              <a:prstClr val="black">
                <a:alpha val="40000"/>
              </a:prstClr>
            </a:outerShdw>
          </a:effectLst>
        </p:spPr>
        <p:txBody>
          <a:bodyPr/>
          <a:lstStyle/>
          <a:p>
            <a:r>
              <a:rPr lang="en-US" smtClean="0"/>
              <a:t>Click icon to add picture</a:t>
            </a:r>
            <a:endParaRPr lang="nb-NO"/>
          </a:p>
        </p:txBody>
      </p:sp>
    </p:spTree>
    <p:extLst>
      <p:ext uri="{BB962C8B-B14F-4D97-AF65-F5344CB8AC3E}">
        <p14:creationId xmlns:p14="http://schemas.microsoft.com/office/powerpoint/2010/main" val="4114827927"/>
      </p:ext>
    </p:extLst>
  </p:cSld>
  <p:clrMapOvr>
    <a:masterClrMapping/>
  </p:clrMapOvr>
  <p:transition spd="med">
    <p:strips dir="rd"/>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7174">
          <p15:clr>
            <a:srgbClr val="FBAE40"/>
          </p15:clr>
        </p15:guide>
        <p15:guide id="3" orient="horz" pos="663">
          <p15:clr>
            <a:srgbClr val="FBAE40"/>
          </p15:clr>
        </p15:guide>
        <p15:guide id="4" orient="horz" pos="38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 4 tekstbokser">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8BE078BD-662E-2C49-84D0-627F4F3ED6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2" name="Tittel 1">
            <a:extLst>
              <a:ext uri="{FF2B5EF4-FFF2-40B4-BE49-F238E27FC236}">
                <a16:creationId xmlns="" xmlns:a16="http://schemas.microsoft.com/office/drawing/2014/main" id="{3FC031D8-28F7-4E68-90F4-BDA58C923550}"/>
              </a:ext>
            </a:extLst>
          </p:cNvPr>
          <p:cNvSpPr>
            <a:spLocks noGrp="1"/>
          </p:cNvSpPr>
          <p:nvPr>
            <p:ph type="title" hasCustomPrompt="1"/>
          </p:nvPr>
        </p:nvSpPr>
        <p:spPr>
          <a:xfrm>
            <a:off x="367746" y="225425"/>
            <a:ext cx="11486076" cy="835511"/>
          </a:xfrm>
          <a:prstGeom prst="rect">
            <a:avLst/>
          </a:prstGeom>
        </p:spPr>
        <p:txBody>
          <a:bodyPr vert="horz" lIns="0" tIns="0" rIns="0" bIns="0" rtlCol="0" anchor="b" anchorCtr="0">
            <a:normAutofit/>
          </a:bodyPr>
          <a:lstStyle>
            <a:lvl1pPr>
              <a:defRPr lang="nb-NO" sz="3200" b="0" dirty="0">
                <a:solidFill>
                  <a:schemeClr val="accent3"/>
                </a:solidFill>
                <a:latin typeface="+mj-lt"/>
                <a:ea typeface="Bookerly" panose="02020602040305020204" pitchFamily="18" charset="0"/>
                <a:cs typeface="Bookerly" panose="02020602040305020204" pitchFamily="18" charset="0"/>
              </a:defRPr>
            </a:lvl1pPr>
          </a:lstStyle>
          <a:p>
            <a:pPr marL="0" lvl="0" indent="0">
              <a:buFont typeface="Wingdings" panose="05000000000000000000" pitchFamily="2" charset="2"/>
            </a:pPr>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6" name="Plassholder for bilde 6">
            <a:extLst>
              <a:ext uri="{FF2B5EF4-FFF2-40B4-BE49-F238E27FC236}">
                <a16:creationId xmlns="" xmlns:a16="http://schemas.microsoft.com/office/drawing/2014/main" id="{9901429C-C42D-4A40-9343-9CE48BFE7A17}"/>
              </a:ext>
            </a:extLst>
          </p:cNvPr>
          <p:cNvSpPr>
            <a:spLocks noGrp="1"/>
          </p:cNvSpPr>
          <p:nvPr>
            <p:ph type="pic" sz="quarter" idx="13"/>
          </p:nvPr>
        </p:nvSpPr>
        <p:spPr>
          <a:xfrm>
            <a:off x="367746" y="1528129"/>
            <a:ext cx="2568494" cy="1722047"/>
          </a:xfrm>
          <a:prstGeom prst="rect">
            <a:avLst/>
          </a:prstGeom>
          <a:noFill/>
          <a:effectLst>
            <a:outerShdw blurRad="50800" dist="38100" dir="10800000" algn="r" rotWithShape="0">
              <a:prstClr val="black">
                <a:alpha val="40000"/>
              </a:prstClr>
            </a:outerShdw>
          </a:effectLst>
        </p:spPr>
        <p:txBody>
          <a:bodyPr/>
          <a:lstStyle/>
          <a:p>
            <a:r>
              <a:rPr lang="en-US" smtClean="0"/>
              <a:t>Click icon to add picture</a:t>
            </a:r>
            <a:endParaRPr lang="nb-NO" dirty="0"/>
          </a:p>
        </p:txBody>
      </p:sp>
      <p:sp>
        <p:nvSpPr>
          <p:cNvPr id="7" name="Plassholder for bilde 6">
            <a:extLst>
              <a:ext uri="{FF2B5EF4-FFF2-40B4-BE49-F238E27FC236}">
                <a16:creationId xmlns="" xmlns:a16="http://schemas.microsoft.com/office/drawing/2014/main" id="{6FD16915-64F8-4258-A332-5DFF970E1CF6}"/>
              </a:ext>
            </a:extLst>
          </p:cNvPr>
          <p:cNvSpPr>
            <a:spLocks noGrp="1"/>
          </p:cNvSpPr>
          <p:nvPr>
            <p:ph type="pic" sz="quarter" idx="14"/>
          </p:nvPr>
        </p:nvSpPr>
        <p:spPr>
          <a:xfrm>
            <a:off x="6308668" y="1528129"/>
            <a:ext cx="2570481" cy="1722048"/>
          </a:xfrm>
          <a:prstGeom prst="rect">
            <a:avLst/>
          </a:prstGeom>
          <a:effectLst>
            <a:outerShdw blurRad="50800" dist="38100" dir="5400000" algn="t" rotWithShape="0">
              <a:prstClr val="black">
                <a:alpha val="40000"/>
              </a:prstClr>
            </a:outerShdw>
          </a:effectLst>
        </p:spPr>
        <p:txBody>
          <a:bodyPr/>
          <a:lstStyle/>
          <a:p>
            <a:r>
              <a:rPr lang="en-US" smtClean="0"/>
              <a:t>Click icon to add picture</a:t>
            </a:r>
            <a:endParaRPr lang="nb-NO" dirty="0"/>
          </a:p>
        </p:txBody>
      </p:sp>
      <p:sp>
        <p:nvSpPr>
          <p:cNvPr id="8" name="Plassholder for bilde 6">
            <a:extLst>
              <a:ext uri="{FF2B5EF4-FFF2-40B4-BE49-F238E27FC236}">
                <a16:creationId xmlns="" xmlns:a16="http://schemas.microsoft.com/office/drawing/2014/main" id="{FA2117F4-1807-464B-9818-3FA06383694A}"/>
              </a:ext>
            </a:extLst>
          </p:cNvPr>
          <p:cNvSpPr>
            <a:spLocks noGrp="1"/>
          </p:cNvSpPr>
          <p:nvPr>
            <p:ph type="pic" sz="quarter" idx="15"/>
          </p:nvPr>
        </p:nvSpPr>
        <p:spPr>
          <a:xfrm>
            <a:off x="3336717" y="1528129"/>
            <a:ext cx="2570481" cy="1722048"/>
          </a:xfrm>
          <a:prstGeom prst="rect">
            <a:avLst/>
          </a:prstGeom>
          <a:effectLst>
            <a:outerShdw blurRad="50800" dist="38100" dir="5400000" algn="t" rotWithShape="0">
              <a:prstClr val="black">
                <a:alpha val="40000"/>
              </a:prstClr>
            </a:outerShdw>
          </a:effectLst>
        </p:spPr>
        <p:txBody>
          <a:bodyPr/>
          <a:lstStyle/>
          <a:p>
            <a:r>
              <a:rPr lang="en-US" smtClean="0"/>
              <a:t>Click icon to add picture</a:t>
            </a:r>
            <a:endParaRPr lang="nb-NO" dirty="0"/>
          </a:p>
        </p:txBody>
      </p:sp>
      <p:sp>
        <p:nvSpPr>
          <p:cNvPr id="9" name="Plassholder for tekst 13">
            <a:extLst>
              <a:ext uri="{FF2B5EF4-FFF2-40B4-BE49-F238E27FC236}">
                <a16:creationId xmlns="" xmlns:a16="http://schemas.microsoft.com/office/drawing/2014/main" id="{6101FC9E-4E45-49BA-87C2-F97295030666}"/>
              </a:ext>
            </a:extLst>
          </p:cNvPr>
          <p:cNvSpPr>
            <a:spLocks noGrp="1"/>
          </p:cNvSpPr>
          <p:nvPr>
            <p:ph type="body" sz="quarter" idx="16" hasCustomPrompt="1"/>
          </p:nvPr>
        </p:nvSpPr>
        <p:spPr>
          <a:xfrm>
            <a:off x="367746" y="3429000"/>
            <a:ext cx="2568494" cy="308356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lvl1pPr>
              <a:defRPr sz="1400"/>
            </a:lvl1pPr>
            <a:lvl2pPr>
              <a:defRPr sz="1200"/>
            </a:lvl2pPr>
            <a:lvl3pPr>
              <a:defRPr sz="1600"/>
            </a:lvl3pPr>
            <a:lvl4pPr marL="1371600" indent="0">
              <a:buNone/>
              <a:defRPr/>
            </a:lvl4pPr>
            <a:lvl5pPr marL="1828800" indent="0">
              <a:buNone/>
              <a:defRPr/>
            </a:lvl5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a:p>
        </p:txBody>
      </p:sp>
      <p:sp>
        <p:nvSpPr>
          <p:cNvPr id="4" name="Plassholder for bilde 3">
            <a:extLst>
              <a:ext uri="{FF2B5EF4-FFF2-40B4-BE49-F238E27FC236}">
                <a16:creationId xmlns="" xmlns:a16="http://schemas.microsoft.com/office/drawing/2014/main" id="{AA179E8A-ECA3-4099-820B-2651DBD08CD0}"/>
              </a:ext>
            </a:extLst>
          </p:cNvPr>
          <p:cNvSpPr>
            <a:spLocks noGrp="1"/>
          </p:cNvSpPr>
          <p:nvPr>
            <p:ph type="pic" sz="quarter" idx="19"/>
          </p:nvPr>
        </p:nvSpPr>
        <p:spPr>
          <a:xfrm>
            <a:off x="9285328" y="1528128"/>
            <a:ext cx="2568494" cy="1722048"/>
          </a:xfrm>
          <a:prstGeom prst="rect">
            <a:avLst/>
          </a:prstGeom>
          <a:effectLst>
            <a:outerShdw blurRad="50800" dist="38100" dir="2700000" algn="tl" rotWithShape="0">
              <a:prstClr val="black">
                <a:alpha val="40000"/>
              </a:prstClr>
            </a:outerShdw>
          </a:effectLst>
        </p:spPr>
        <p:txBody>
          <a:bodyPr/>
          <a:lstStyle/>
          <a:p>
            <a:r>
              <a:rPr lang="en-US" smtClean="0"/>
              <a:t>Click icon to add picture</a:t>
            </a:r>
            <a:endParaRPr lang="nb-NO"/>
          </a:p>
        </p:txBody>
      </p:sp>
      <p:sp>
        <p:nvSpPr>
          <p:cNvPr id="17" name="Plassholder for tekst 16">
            <a:extLst>
              <a:ext uri="{FF2B5EF4-FFF2-40B4-BE49-F238E27FC236}">
                <a16:creationId xmlns="" xmlns:a16="http://schemas.microsoft.com/office/drawing/2014/main" id="{19C8D554-8EF1-42C9-83C7-D641AD82BCC1}"/>
              </a:ext>
            </a:extLst>
          </p:cNvPr>
          <p:cNvSpPr>
            <a:spLocks noGrp="1"/>
          </p:cNvSpPr>
          <p:nvPr>
            <p:ph type="body" sz="quarter" idx="21" hasCustomPrompt="1"/>
          </p:nvPr>
        </p:nvSpPr>
        <p:spPr>
          <a:xfrm>
            <a:off x="371475" y="1146894"/>
            <a:ext cx="2563813" cy="295275"/>
          </a:xfrm>
          <a:prstGeom prst="rect">
            <a:avLst/>
          </a:prstGeom>
        </p:spPr>
        <p:txBody>
          <a:bodyPr>
            <a:noAutofit/>
          </a:bodyPr>
          <a:lstStyle>
            <a:lvl1pPr marL="0" indent="0" algn="ctr">
              <a:buNone/>
              <a:defRPr sz="1400" b="1"/>
            </a:lvl1pPr>
          </a:lstStyle>
          <a:p>
            <a:pPr lvl="0"/>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18" name="Plassholder for tekst 16">
            <a:extLst>
              <a:ext uri="{FF2B5EF4-FFF2-40B4-BE49-F238E27FC236}">
                <a16:creationId xmlns="" xmlns:a16="http://schemas.microsoft.com/office/drawing/2014/main" id="{7A347943-B60A-4C33-9E20-17CD9DFFC22C}"/>
              </a:ext>
            </a:extLst>
          </p:cNvPr>
          <p:cNvSpPr>
            <a:spLocks noGrp="1"/>
          </p:cNvSpPr>
          <p:nvPr>
            <p:ph type="body" sz="quarter" idx="22" hasCustomPrompt="1"/>
          </p:nvPr>
        </p:nvSpPr>
        <p:spPr>
          <a:xfrm>
            <a:off x="3343385" y="1146894"/>
            <a:ext cx="2563813" cy="295275"/>
          </a:xfrm>
          <a:prstGeom prst="rect">
            <a:avLst/>
          </a:prstGeom>
        </p:spPr>
        <p:txBody>
          <a:bodyPr>
            <a:noAutofit/>
          </a:bodyPr>
          <a:lstStyle>
            <a:lvl1pPr marL="0" indent="0" algn="ctr">
              <a:buNone/>
              <a:defRPr sz="1400" b="1"/>
            </a:lvl1pPr>
          </a:lstStyle>
          <a:p>
            <a:pPr lvl="0"/>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19" name="Plassholder for tekst 16">
            <a:extLst>
              <a:ext uri="{FF2B5EF4-FFF2-40B4-BE49-F238E27FC236}">
                <a16:creationId xmlns="" xmlns:a16="http://schemas.microsoft.com/office/drawing/2014/main" id="{FD95A428-2945-422C-9DD9-A5D1FEFF6B5C}"/>
              </a:ext>
            </a:extLst>
          </p:cNvPr>
          <p:cNvSpPr>
            <a:spLocks noGrp="1"/>
          </p:cNvSpPr>
          <p:nvPr>
            <p:ph type="body" sz="quarter" idx="23" hasCustomPrompt="1"/>
          </p:nvPr>
        </p:nvSpPr>
        <p:spPr>
          <a:xfrm>
            <a:off x="6315295" y="1146894"/>
            <a:ext cx="2563813" cy="295275"/>
          </a:xfrm>
          <a:prstGeom prst="rect">
            <a:avLst/>
          </a:prstGeom>
        </p:spPr>
        <p:txBody>
          <a:bodyPr>
            <a:noAutofit/>
          </a:bodyPr>
          <a:lstStyle>
            <a:lvl1pPr marL="0" indent="0" algn="ctr">
              <a:buNone/>
              <a:defRPr sz="1400" b="1"/>
            </a:lvl1pPr>
          </a:lstStyle>
          <a:p>
            <a:pPr lvl="0"/>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20" name="Plassholder for tekst 16">
            <a:extLst>
              <a:ext uri="{FF2B5EF4-FFF2-40B4-BE49-F238E27FC236}">
                <a16:creationId xmlns="" xmlns:a16="http://schemas.microsoft.com/office/drawing/2014/main" id="{88F618D0-9798-4A87-982D-44C0F9249E00}"/>
              </a:ext>
            </a:extLst>
          </p:cNvPr>
          <p:cNvSpPr>
            <a:spLocks noGrp="1"/>
          </p:cNvSpPr>
          <p:nvPr>
            <p:ph type="body" sz="quarter" idx="24" hasCustomPrompt="1"/>
          </p:nvPr>
        </p:nvSpPr>
        <p:spPr>
          <a:xfrm>
            <a:off x="9290009" y="1146894"/>
            <a:ext cx="2563813" cy="295275"/>
          </a:xfrm>
          <a:prstGeom prst="rect">
            <a:avLst/>
          </a:prstGeom>
        </p:spPr>
        <p:txBody>
          <a:bodyPr>
            <a:noAutofit/>
          </a:bodyPr>
          <a:lstStyle>
            <a:lvl1pPr marL="0" indent="0" algn="ctr">
              <a:buNone/>
              <a:defRPr sz="1400" b="1"/>
            </a:lvl1pPr>
          </a:lstStyle>
          <a:p>
            <a:pPr lvl="0"/>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21" name="Plassholder for tekst 13">
            <a:extLst>
              <a:ext uri="{FF2B5EF4-FFF2-40B4-BE49-F238E27FC236}">
                <a16:creationId xmlns="" xmlns:a16="http://schemas.microsoft.com/office/drawing/2014/main" id="{D359F64E-556B-42E7-98A2-1EEDD991398B}"/>
              </a:ext>
            </a:extLst>
          </p:cNvPr>
          <p:cNvSpPr>
            <a:spLocks noGrp="1"/>
          </p:cNvSpPr>
          <p:nvPr>
            <p:ph type="body" sz="quarter" idx="25" hasCustomPrompt="1"/>
          </p:nvPr>
        </p:nvSpPr>
        <p:spPr>
          <a:xfrm>
            <a:off x="3343372" y="3419946"/>
            <a:ext cx="2568494" cy="308356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lvl1pPr>
              <a:defRPr sz="1400"/>
            </a:lvl1pPr>
            <a:lvl2pPr>
              <a:defRPr sz="1200"/>
            </a:lvl2pPr>
            <a:lvl3pPr>
              <a:defRPr sz="1600"/>
            </a:lvl3pPr>
            <a:lvl4pPr marL="1371600" indent="0">
              <a:buNone/>
              <a:defRPr/>
            </a:lvl4pPr>
            <a:lvl5pPr marL="1828800" indent="0">
              <a:buNone/>
              <a:defRPr/>
            </a:lvl5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a:p>
        </p:txBody>
      </p:sp>
      <p:sp>
        <p:nvSpPr>
          <p:cNvPr id="22" name="Plassholder for tekst 13">
            <a:extLst>
              <a:ext uri="{FF2B5EF4-FFF2-40B4-BE49-F238E27FC236}">
                <a16:creationId xmlns="" xmlns:a16="http://schemas.microsoft.com/office/drawing/2014/main" id="{4CF93052-F3ED-4635-B386-EE2FC7544DEF}"/>
              </a:ext>
            </a:extLst>
          </p:cNvPr>
          <p:cNvSpPr>
            <a:spLocks noGrp="1"/>
          </p:cNvSpPr>
          <p:nvPr>
            <p:ph type="body" sz="quarter" idx="26" hasCustomPrompt="1"/>
          </p:nvPr>
        </p:nvSpPr>
        <p:spPr>
          <a:xfrm>
            <a:off x="6315295" y="3419946"/>
            <a:ext cx="2568494" cy="308356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lvl1pPr>
              <a:defRPr sz="1400"/>
            </a:lvl1pPr>
            <a:lvl2pPr>
              <a:defRPr sz="1200"/>
            </a:lvl2pPr>
            <a:lvl3pPr>
              <a:defRPr sz="1600"/>
            </a:lvl3pPr>
            <a:lvl4pPr marL="1371600" indent="0">
              <a:buNone/>
              <a:defRPr/>
            </a:lvl4pPr>
            <a:lvl5pPr marL="1828800" indent="0">
              <a:buNone/>
              <a:defRPr/>
            </a:lvl5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a:p>
        </p:txBody>
      </p:sp>
      <p:sp>
        <p:nvSpPr>
          <p:cNvPr id="23" name="Plassholder for tekst 13">
            <a:extLst>
              <a:ext uri="{FF2B5EF4-FFF2-40B4-BE49-F238E27FC236}">
                <a16:creationId xmlns="" xmlns:a16="http://schemas.microsoft.com/office/drawing/2014/main" id="{1515A435-B415-400C-93C5-4E90C8871008}"/>
              </a:ext>
            </a:extLst>
          </p:cNvPr>
          <p:cNvSpPr>
            <a:spLocks noGrp="1"/>
          </p:cNvSpPr>
          <p:nvPr>
            <p:ph type="body" sz="quarter" idx="27" hasCustomPrompt="1"/>
          </p:nvPr>
        </p:nvSpPr>
        <p:spPr>
          <a:xfrm>
            <a:off x="9285328" y="3429000"/>
            <a:ext cx="2568494" cy="308356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lvl1pPr>
              <a:defRPr sz="1400"/>
            </a:lvl1pPr>
            <a:lvl2pPr>
              <a:defRPr sz="1200"/>
            </a:lvl2pPr>
            <a:lvl3pPr>
              <a:defRPr sz="1600"/>
            </a:lvl3pPr>
            <a:lvl4pPr marL="1371600" indent="0">
              <a:buNone/>
              <a:defRPr/>
            </a:lvl4pPr>
            <a:lvl5pPr marL="1828800" indent="0">
              <a:buNone/>
              <a:defRPr/>
            </a:lvl5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a:p>
        </p:txBody>
      </p:sp>
      <p:cxnSp>
        <p:nvCxnSpPr>
          <p:cNvPr id="25" name="Rett linje 24">
            <a:extLst>
              <a:ext uri="{FF2B5EF4-FFF2-40B4-BE49-F238E27FC236}">
                <a16:creationId xmlns="" xmlns:a16="http://schemas.microsoft.com/office/drawing/2014/main" id="{4C33C00C-2DE9-44B9-8CA1-E5802A9F9741}"/>
              </a:ext>
            </a:extLst>
          </p:cNvPr>
          <p:cNvCxnSpPr>
            <a:cxnSpLocks/>
          </p:cNvCxnSpPr>
          <p:nvPr userDrawn="1"/>
        </p:nvCxnSpPr>
        <p:spPr>
          <a:xfrm flipH="1">
            <a:off x="3126921" y="1060936"/>
            <a:ext cx="22679" cy="544257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Rett linje 27">
            <a:extLst>
              <a:ext uri="{FF2B5EF4-FFF2-40B4-BE49-F238E27FC236}">
                <a16:creationId xmlns="" xmlns:a16="http://schemas.microsoft.com/office/drawing/2014/main" id="{19659E7C-C761-4A14-B54B-9E0D0CB2E657}"/>
              </a:ext>
            </a:extLst>
          </p:cNvPr>
          <p:cNvCxnSpPr>
            <a:cxnSpLocks/>
          </p:cNvCxnSpPr>
          <p:nvPr userDrawn="1"/>
        </p:nvCxnSpPr>
        <p:spPr>
          <a:xfrm flipH="1">
            <a:off x="6106886" y="1052513"/>
            <a:ext cx="9655" cy="5450993"/>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Rett linje 28">
            <a:extLst>
              <a:ext uri="{FF2B5EF4-FFF2-40B4-BE49-F238E27FC236}">
                <a16:creationId xmlns="" xmlns:a16="http://schemas.microsoft.com/office/drawing/2014/main" id="{921CC121-90E1-45EC-B7E9-203AA9F78A93}"/>
              </a:ext>
            </a:extLst>
          </p:cNvPr>
          <p:cNvCxnSpPr>
            <a:cxnSpLocks/>
          </p:cNvCxnSpPr>
          <p:nvPr userDrawn="1"/>
        </p:nvCxnSpPr>
        <p:spPr>
          <a:xfrm>
            <a:off x="9052379" y="1060936"/>
            <a:ext cx="34471" cy="544257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58937237"/>
      </p:ext>
    </p:extLst>
  </p:cSld>
  <p:clrMapOvr>
    <a:masterClrMapping/>
  </p:clrMapOvr>
  <p:transition spd="med">
    <p:strips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 pag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2320"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4" y="1898040"/>
            <a:ext cx="54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0" name="Text Placeholder 2"/>
          <p:cNvSpPr>
            <a:spLocks noGrp="1"/>
          </p:cNvSpPr>
          <p:nvPr>
            <p:ph type="body" idx="10"/>
          </p:nvPr>
        </p:nvSpPr>
        <p:spPr>
          <a:xfrm>
            <a:off x="468923" y="1570284"/>
            <a:ext cx="540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4"/>
          <p:cNvSpPr>
            <a:spLocks noGrp="1"/>
          </p:cNvSpPr>
          <p:nvPr>
            <p:ph type="body" sz="quarter" idx="3"/>
          </p:nvPr>
        </p:nvSpPr>
        <p:spPr>
          <a:xfrm>
            <a:off x="6323077" y="1570284"/>
            <a:ext cx="540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8"/>
          <p:cNvSpPr>
            <a:spLocks noGrp="1"/>
          </p:cNvSpPr>
          <p:nvPr>
            <p:ph type="body" sz="quarter" idx="17"/>
          </p:nvPr>
        </p:nvSpPr>
        <p:spPr>
          <a:xfrm>
            <a:off x="6321097" y="1898040"/>
            <a:ext cx="54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96222092"/>
      </p:ext>
    </p:extLst>
  </p:cSld>
  <p:clrMapOvr>
    <a:masterClrMapping/>
  </p:clrMapOvr>
  <p:transition spd="med">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pag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3344"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4" y="1898040"/>
            <a:ext cx="36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3" name="Text Placeholder 28"/>
          <p:cNvSpPr>
            <a:spLocks noGrp="1"/>
          </p:cNvSpPr>
          <p:nvPr>
            <p:ph type="body" sz="quarter" idx="17"/>
          </p:nvPr>
        </p:nvSpPr>
        <p:spPr>
          <a:xfrm>
            <a:off x="4296000" y="1898040"/>
            <a:ext cx="36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28"/>
          <p:cNvSpPr>
            <a:spLocks noGrp="1"/>
          </p:cNvSpPr>
          <p:nvPr>
            <p:ph type="body" sz="quarter" idx="18"/>
          </p:nvPr>
        </p:nvSpPr>
        <p:spPr>
          <a:xfrm>
            <a:off x="8123077" y="1898040"/>
            <a:ext cx="36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
          <p:cNvSpPr>
            <a:spLocks noGrp="1"/>
          </p:cNvSpPr>
          <p:nvPr>
            <p:ph type="body" idx="19"/>
          </p:nvPr>
        </p:nvSpPr>
        <p:spPr>
          <a:xfrm>
            <a:off x="468923" y="1570284"/>
            <a:ext cx="360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4"/>
          <p:cNvSpPr>
            <a:spLocks noGrp="1"/>
          </p:cNvSpPr>
          <p:nvPr>
            <p:ph type="body" sz="quarter" idx="20"/>
          </p:nvPr>
        </p:nvSpPr>
        <p:spPr>
          <a:xfrm>
            <a:off x="4296000" y="1570284"/>
            <a:ext cx="360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4"/>
          <p:cNvSpPr>
            <a:spLocks noGrp="1"/>
          </p:cNvSpPr>
          <p:nvPr>
            <p:ph type="body" sz="quarter" idx="21"/>
          </p:nvPr>
        </p:nvSpPr>
        <p:spPr>
          <a:xfrm>
            <a:off x="8123077" y="1570284"/>
            <a:ext cx="360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8713623"/>
      </p:ext>
    </p:extLst>
  </p:cSld>
  <p:clrMapOvr>
    <a:masterClrMapping/>
  </p:clrMapOvr>
  <p:transition spd="med">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pag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4368"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4"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3" name="Text Placeholder 28"/>
          <p:cNvSpPr>
            <a:spLocks noGrp="1"/>
          </p:cNvSpPr>
          <p:nvPr>
            <p:ph type="body" sz="quarter" idx="17"/>
          </p:nvPr>
        </p:nvSpPr>
        <p:spPr>
          <a:xfrm>
            <a:off x="3380308"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28"/>
          <p:cNvSpPr>
            <a:spLocks noGrp="1"/>
          </p:cNvSpPr>
          <p:nvPr>
            <p:ph type="body" sz="quarter" idx="18"/>
          </p:nvPr>
        </p:nvSpPr>
        <p:spPr>
          <a:xfrm>
            <a:off x="9203077"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
          <p:cNvSpPr>
            <a:spLocks noGrp="1"/>
          </p:cNvSpPr>
          <p:nvPr>
            <p:ph type="body" idx="19"/>
          </p:nvPr>
        </p:nvSpPr>
        <p:spPr>
          <a:xfrm>
            <a:off x="468923" y="1570284"/>
            <a:ext cx="252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4"/>
          <p:cNvSpPr>
            <a:spLocks noGrp="1"/>
          </p:cNvSpPr>
          <p:nvPr>
            <p:ph type="body" sz="quarter" idx="20"/>
          </p:nvPr>
        </p:nvSpPr>
        <p:spPr>
          <a:xfrm>
            <a:off x="3380308" y="1570284"/>
            <a:ext cx="252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4"/>
          <p:cNvSpPr>
            <a:spLocks noGrp="1"/>
          </p:cNvSpPr>
          <p:nvPr>
            <p:ph type="body" sz="quarter" idx="21"/>
          </p:nvPr>
        </p:nvSpPr>
        <p:spPr>
          <a:xfrm>
            <a:off x="9203077" y="1570284"/>
            <a:ext cx="252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28"/>
          <p:cNvSpPr>
            <a:spLocks noGrp="1"/>
          </p:cNvSpPr>
          <p:nvPr>
            <p:ph type="body" sz="quarter" idx="22"/>
          </p:nvPr>
        </p:nvSpPr>
        <p:spPr>
          <a:xfrm>
            <a:off x="6291692"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ext Placeholder 4"/>
          <p:cNvSpPr>
            <a:spLocks noGrp="1"/>
          </p:cNvSpPr>
          <p:nvPr>
            <p:ph type="body" sz="quarter" idx="23"/>
          </p:nvPr>
        </p:nvSpPr>
        <p:spPr>
          <a:xfrm>
            <a:off x="6291693" y="1570284"/>
            <a:ext cx="2520000" cy="252000"/>
          </a:xfrm>
          <a:prstGeom prst="rect">
            <a:avLst/>
          </a:prstGeom>
          <a:solidFill>
            <a:srgbClr val="0A3A2D"/>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33081462"/>
      </p:ext>
    </p:extLst>
  </p:cSld>
  <p:clrMapOvr>
    <a:masterClrMapping/>
  </p:clrMapOvr>
  <p:transition spd="med">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pag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5392"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4" y="1898040"/>
            <a:ext cx="54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0" name="Text Placeholder 2"/>
          <p:cNvSpPr>
            <a:spLocks noGrp="1"/>
          </p:cNvSpPr>
          <p:nvPr>
            <p:ph type="body" idx="10"/>
          </p:nvPr>
        </p:nvSpPr>
        <p:spPr>
          <a:xfrm>
            <a:off x="468923" y="1570284"/>
            <a:ext cx="540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4"/>
          <p:cNvSpPr>
            <a:spLocks noGrp="1"/>
          </p:cNvSpPr>
          <p:nvPr>
            <p:ph type="body" sz="quarter" idx="3"/>
          </p:nvPr>
        </p:nvSpPr>
        <p:spPr>
          <a:xfrm>
            <a:off x="6323077" y="1570284"/>
            <a:ext cx="540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8"/>
          <p:cNvSpPr>
            <a:spLocks noGrp="1"/>
          </p:cNvSpPr>
          <p:nvPr>
            <p:ph type="body" sz="quarter" idx="17"/>
          </p:nvPr>
        </p:nvSpPr>
        <p:spPr>
          <a:xfrm>
            <a:off x="6321097" y="1898040"/>
            <a:ext cx="54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93769638"/>
      </p:ext>
    </p:extLst>
  </p:cSld>
  <p:clrMapOvr>
    <a:masterClrMapping/>
  </p:clrMapOvr>
  <p:transition spd="med">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ntent pag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6416"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4" y="1898040"/>
            <a:ext cx="36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3" name="Text Placeholder 28"/>
          <p:cNvSpPr>
            <a:spLocks noGrp="1"/>
          </p:cNvSpPr>
          <p:nvPr>
            <p:ph type="body" sz="quarter" idx="17"/>
          </p:nvPr>
        </p:nvSpPr>
        <p:spPr>
          <a:xfrm>
            <a:off x="4296000" y="1898040"/>
            <a:ext cx="36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28"/>
          <p:cNvSpPr>
            <a:spLocks noGrp="1"/>
          </p:cNvSpPr>
          <p:nvPr>
            <p:ph type="body" sz="quarter" idx="18"/>
          </p:nvPr>
        </p:nvSpPr>
        <p:spPr>
          <a:xfrm>
            <a:off x="8123077" y="1898040"/>
            <a:ext cx="360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
          <p:cNvSpPr>
            <a:spLocks noGrp="1"/>
          </p:cNvSpPr>
          <p:nvPr>
            <p:ph type="body" idx="19"/>
          </p:nvPr>
        </p:nvSpPr>
        <p:spPr>
          <a:xfrm>
            <a:off x="468923" y="1570284"/>
            <a:ext cx="360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4"/>
          <p:cNvSpPr>
            <a:spLocks noGrp="1"/>
          </p:cNvSpPr>
          <p:nvPr>
            <p:ph type="body" sz="quarter" idx="20"/>
          </p:nvPr>
        </p:nvSpPr>
        <p:spPr>
          <a:xfrm>
            <a:off x="4296000" y="1570284"/>
            <a:ext cx="360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4"/>
          <p:cNvSpPr>
            <a:spLocks noGrp="1"/>
          </p:cNvSpPr>
          <p:nvPr>
            <p:ph type="body" sz="quarter" idx="21"/>
          </p:nvPr>
        </p:nvSpPr>
        <p:spPr>
          <a:xfrm>
            <a:off x="8123077" y="1570284"/>
            <a:ext cx="360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10072804"/>
      </p:ext>
    </p:extLst>
  </p:cSld>
  <p:clrMapOvr>
    <a:masterClrMapping/>
  </p:clrMapOvr>
  <p:transition spd="med">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ontent pag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7440"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4"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3" name="Text Placeholder 28"/>
          <p:cNvSpPr>
            <a:spLocks noGrp="1"/>
          </p:cNvSpPr>
          <p:nvPr>
            <p:ph type="body" sz="quarter" idx="17"/>
          </p:nvPr>
        </p:nvSpPr>
        <p:spPr>
          <a:xfrm>
            <a:off x="3380308"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28"/>
          <p:cNvSpPr>
            <a:spLocks noGrp="1"/>
          </p:cNvSpPr>
          <p:nvPr>
            <p:ph type="body" sz="quarter" idx="18"/>
          </p:nvPr>
        </p:nvSpPr>
        <p:spPr>
          <a:xfrm>
            <a:off x="9203077"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
          <p:cNvSpPr>
            <a:spLocks noGrp="1"/>
          </p:cNvSpPr>
          <p:nvPr>
            <p:ph type="body" idx="19"/>
          </p:nvPr>
        </p:nvSpPr>
        <p:spPr>
          <a:xfrm>
            <a:off x="468923" y="1570284"/>
            <a:ext cx="252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4"/>
          <p:cNvSpPr>
            <a:spLocks noGrp="1"/>
          </p:cNvSpPr>
          <p:nvPr>
            <p:ph type="body" sz="quarter" idx="20"/>
          </p:nvPr>
        </p:nvSpPr>
        <p:spPr>
          <a:xfrm>
            <a:off x="3380308" y="1570284"/>
            <a:ext cx="252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4"/>
          <p:cNvSpPr>
            <a:spLocks noGrp="1"/>
          </p:cNvSpPr>
          <p:nvPr>
            <p:ph type="body" sz="quarter" idx="21"/>
          </p:nvPr>
        </p:nvSpPr>
        <p:spPr>
          <a:xfrm>
            <a:off x="9203077" y="1570284"/>
            <a:ext cx="252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28"/>
          <p:cNvSpPr>
            <a:spLocks noGrp="1"/>
          </p:cNvSpPr>
          <p:nvPr>
            <p:ph type="body" sz="quarter" idx="22"/>
          </p:nvPr>
        </p:nvSpPr>
        <p:spPr>
          <a:xfrm>
            <a:off x="6291692" y="1898040"/>
            <a:ext cx="2520000" cy="4124787"/>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ext Placeholder 4"/>
          <p:cNvSpPr>
            <a:spLocks noGrp="1"/>
          </p:cNvSpPr>
          <p:nvPr>
            <p:ph type="body" sz="quarter" idx="23"/>
          </p:nvPr>
        </p:nvSpPr>
        <p:spPr>
          <a:xfrm>
            <a:off x="6291693" y="1570284"/>
            <a:ext cx="2520000" cy="252000"/>
          </a:xfrm>
          <a:prstGeom prst="rect">
            <a:avLst/>
          </a:prstGeom>
          <a:solidFill>
            <a:schemeClr val="accent2">
              <a:lumMod val="50000"/>
            </a:schemeClr>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70966502"/>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Front pag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D9405301-AFC3-E94C-8B1F-C6B65A5A1B85}"/>
              </a:ext>
            </a:extLst>
          </p:cNvPr>
          <p:cNvPicPr preferRelativeResize="0">
            <a:picLocks noGrp="1"/>
          </p:cNvPicPr>
          <p:nvPr userDrawn="1"/>
        </p:nvPicPr>
        <p:blipFill rotWithShape="1">
          <a:blip r:embed="rId4" cstate="email">
            <a:extLst>
              <a:ext uri="{28A0092B-C50C-407E-A947-70E740481C1C}">
                <a14:useLocalDpi xmlns:a14="http://schemas.microsoft.com/office/drawing/2010/main"/>
              </a:ext>
            </a:extLst>
          </a:blip>
          <a:srcRect/>
          <a:stretch/>
        </p:blipFill>
        <p:spPr>
          <a:xfrm>
            <a:off x="168179" y="135000"/>
            <a:ext cx="11855642" cy="6588000"/>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104"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11" name="Rektangel 15">
            <a:extLst>
              <a:ext uri="{FF2B5EF4-FFF2-40B4-BE49-F238E27FC236}">
                <a16:creationId xmlns="" xmlns:a16="http://schemas.microsoft.com/office/drawing/2014/main" id="{72EAC93C-8DE2-C84C-954E-76F50D972F96}"/>
              </a:ext>
            </a:extLst>
          </p:cNvPr>
          <p:cNvSpPr/>
          <p:nvPr/>
        </p:nvSpPr>
        <p:spPr>
          <a:xfrm>
            <a:off x="0" y="1784268"/>
            <a:ext cx="7691254" cy="328946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latin typeface="Arial Regular"/>
            </a:endParaRPr>
          </a:p>
        </p:txBody>
      </p:sp>
      <p:sp>
        <p:nvSpPr>
          <p:cNvPr id="22" name="Text Placeholder 21"/>
          <p:cNvSpPr>
            <a:spLocks noGrp="1"/>
          </p:cNvSpPr>
          <p:nvPr>
            <p:ph type="body" sz="quarter" idx="13"/>
          </p:nvPr>
        </p:nvSpPr>
        <p:spPr>
          <a:xfrm>
            <a:off x="2235200" y="3729071"/>
            <a:ext cx="4593917" cy="489111"/>
          </a:xfrm>
          <a:prstGeom prst="rect">
            <a:avLst/>
          </a:prstGeom>
        </p:spPr>
        <p:txBody>
          <a:bodyPr vert="horz" lIns="0" tIns="0" rIns="0" bIns="0" rtlCol="0" anchor="b" anchorCtr="0">
            <a:normAutofit/>
          </a:bodyPr>
          <a:lstStyle>
            <a:lvl1pPr marL="0" indent="0" algn="l">
              <a:buNone/>
              <a:defRPr lang="en-US" sz="28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18" name="Text Placeholder 19"/>
          <p:cNvSpPr>
            <a:spLocks noGrp="1"/>
          </p:cNvSpPr>
          <p:nvPr>
            <p:ph type="body" sz="quarter" idx="12"/>
          </p:nvPr>
        </p:nvSpPr>
        <p:spPr>
          <a:xfrm>
            <a:off x="2235200" y="4302154"/>
            <a:ext cx="4593917" cy="236639"/>
          </a:xfrm>
          <a:prstGeom prst="rect">
            <a:avLst/>
          </a:prstGeom>
        </p:spPr>
        <p:txBody>
          <a:bodyPr vert="horz" lIns="0" tIns="0" rIns="0" bIns="0" rtlCol="0" anchor="t" anchorCtr="0">
            <a:normAutofit/>
          </a:bodyPr>
          <a:lstStyle>
            <a:lvl1pPr marL="0" indent="0" algn="l">
              <a:buNone/>
              <a:defRPr lang="en-US" sz="14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cxnSp>
        <p:nvCxnSpPr>
          <p:cNvPr id="8" name="Straight Connector 7"/>
          <p:cNvCxnSpPr/>
          <p:nvPr/>
        </p:nvCxnSpPr>
        <p:spPr>
          <a:xfrm>
            <a:off x="2235200" y="3437384"/>
            <a:ext cx="22473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30013" y="2269275"/>
            <a:ext cx="4638887" cy="1172685"/>
          </a:xfrm>
          <a:prstGeom prst="rect">
            <a:avLst/>
          </a:prstGeom>
        </p:spPr>
      </p:pic>
      <p:sp>
        <p:nvSpPr>
          <p:cNvPr id="3" name="TextBox 2"/>
          <p:cNvSpPr txBox="1"/>
          <p:nvPr userDrawn="1"/>
        </p:nvSpPr>
        <p:spPr>
          <a:xfrm>
            <a:off x="8533162" y="6252649"/>
            <a:ext cx="3311912" cy="323386"/>
          </a:xfrm>
          <a:prstGeom prst="rect">
            <a:avLst/>
          </a:prstGeom>
        </p:spPr>
        <p:txBody>
          <a:bodyPr wrap="square" lIns="0" tIns="0" rIns="0" bIns="0" rtlCol="0" anchor="b">
            <a:noAutofit/>
          </a:bodyPr>
          <a:lstStyle/>
          <a:p>
            <a:pPr algn="r">
              <a:spcBef>
                <a:spcPts val="300"/>
              </a:spcBef>
            </a:pPr>
            <a:r>
              <a:rPr lang="nb-NO" dirty="0">
                <a:solidFill>
                  <a:schemeClr val="bg1"/>
                </a:solidFill>
                <a:ea typeface="Yu Gothic" panose="020B0400000000000000" pitchFamily="34" charset="-128"/>
                <a:cs typeface="Arial" panose="020B0604020202020204" pitchFamily="34" charset="0"/>
              </a:rPr>
              <a:t>www.norskeskog.com</a:t>
            </a:r>
            <a:endParaRPr lang="en-GB" dirty="0">
              <a:solidFill>
                <a:schemeClr val="bg1"/>
              </a:solidFill>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4278227494"/>
      </p:ext>
    </p:extLst>
  </p:cSld>
  <p:clrMapOvr>
    <a:masterClrMapping/>
  </p:clrMapOvr>
  <p:transition spd="med">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 pag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8464"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36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tx2"/>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3600"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accent3"/>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tx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570284"/>
            <a:ext cx="11253600" cy="4452543"/>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pic>
        <p:nvPicPr>
          <p:cNvPr id="14" name="Picture 1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9273" y="190164"/>
            <a:ext cx="1391824" cy="351846"/>
          </a:xfrm>
          <a:prstGeom prst="rect">
            <a:avLst/>
          </a:prstGeom>
        </p:spPr>
      </p:pic>
    </p:spTree>
    <p:extLst>
      <p:ext uri="{BB962C8B-B14F-4D97-AF65-F5344CB8AC3E}">
        <p14:creationId xmlns:p14="http://schemas.microsoft.com/office/powerpoint/2010/main" val="3252253721"/>
      </p:ext>
    </p:extLst>
  </p:cSld>
  <p:clrMapOvr>
    <a:masterClrMapping/>
  </p:clrMapOvr>
  <p:transition spd="med">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pag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9488"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36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316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570284"/>
            <a:ext cx="112536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Tree>
    <p:extLst>
      <p:ext uri="{BB962C8B-B14F-4D97-AF65-F5344CB8AC3E}">
        <p14:creationId xmlns:p14="http://schemas.microsoft.com/office/powerpoint/2010/main" val="3034941384"/>
      </p:ext>
    </p:extLst>
  </p:cSld>
  <p:clrMapOvr>
    <a:masterClrMapping/>
  </p:clrMapOvr>
  <p:transition spd="med">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ontent pag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0512"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112536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316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570284"/>
            <a:ext cx="112536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Tree>
    <p:extLst>
      <p:ext uri="{BB962C8B-B14F-4D97-AF65-F5344CB8AC3E}">
        <p14:creationId xmlns:p14="http://schemas.microsoft.com/office/powerpoint/2010/main" val="2934630988"/>
      </p:ext>
    </p:extLst>
  </p:cSld>
  <p:clrMapOvr>
    <a:masterClrMapping/>
  </p:clrMapOvr>
  <p:transition spd="med">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 page">
    <p:spTree>
      <p:nvGrpSpPr>
        <p:cNvPr id="1" name=""/>
        <p:cNvGrpSpPr/>
        <p:nvPr/>
      </p:nvGrpSpPr>
      <p:grpSpPr>
        <a:xfrm>
          <a:off x="0" y="0"/>
          <a:ext cx="0" cy="0"/>
          <a:chOff x="0" y="0"/>
          <a:chExt cx="0" cy="0"/>
        </a:xfrm>
      </p:grpSpPr>
      <p:sp>
        <p:nvSpPr>
          <p:cNvPr id="10" name="Rectangle 9"/>
          <p:cNvSpPr/>
          <p:nvPr userDrawn="1"/>
        </p:nvSpPr>
        <p:spPr>
          <a:xfrm>
            <a:off x="0" y="0"/>
            <a:ext cx="6321600" cy="6858000"/>
          </a:xfrm>
          <a:prstGeom prst="rect">
            <a:avLst/>
          </a:prstGeom>
          <a:solidFill>
            <a:schemeClr val="accent3"/>
          </a:solidFill>
          <a:ln>
            <a:noFill/>
          </a:ln>
        </p:spPr>
        <p:txBody>
          <a:bodyPr lIns="0" tIns="0" rIns="0" bIns="0" rtlCol="0" anchor="ctr" anchorCtr="0"/>
          <a:lstStyle/>
          <a:p>
            <a:pPr algn="ctr">
              <a:spcBef>
                <a:spcPts val="600"/>
              </a:spcBef>
              <a:buFont typeface="Wingdings" panose="05000000000000000000" pitchFamily="2" charset="2"/>
              <a:buNone/>
            </a:pPr>
            <a:endParaRPr lang="en-GB" sz="1200" b="0">
              <a:solidFill>
                <a:schemeClr val="bg1"/>
              </a:solidFill>
              <a:latin typeface="Arial" panose="020B0604020202020204" pitchFamily="34" charset="0"/>
              <a:ea typeface="Yu Gothic" panose="020B0400000000000000" pitchFamily="34" charset="-128"/>
              <a:cs typeface="Arial" panose="020B0604020202020204" pitchFamily="34" charset="0"/>
            </a:endParaRPr>
          </a:p>
        </p:txBody>
      </p:sp>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1536"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54000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5400000"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570284"/>
            <a:ext cx="54000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8" y="6237670"/>
            <a:ext cx="4913186"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pic>
        <p:nvPicPr>
          <p:cNvPr id="14" name="Picture 1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9273" y="190164"/>
            <a:ext cx="1391824" cy="351846"/>
          </a:xfrm>
          <a:prstGeom prst="rect">
            <a:avLst/>
          </a:prstGeom>
        </p:spPr>
      </p:pic>
    </p:spTree>
    <p:extLst>
      <p:ext uri="{BB962C8B-B14F-4D97-AF65-F5344CB8AC3E}">
        <p14:creationId xmlns:p14="http://schemas.microsoft.com/office/powerpoint/2010/main" val="56172251"/>
      </p:ext>
    </p:extLst>
  </p:cSld>
  <p:clrMapOvr>
    <a:masterClrMapping/>
  </p:clrMapOvr>
  <p:transition spd="med">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ntent pag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6323077" y="0"/>
            <a:ext cx="5868923" cy="6858000"/>
          </a:xfrm>
          <a:prstGeom prst="rect">
            <a:avLst/>
          </a:prstGeom>
          <a:solidFill>
            <a:schemeClr val="accent3"/>
          </a:solidFill>
          <a:ln>
            <a:noFill/>
          </a:ln>
        </p:spPr>
        <p:txBody>
          <a:bodyPr lIns="0" tIns="0" rIns="0" bIns="0" rtlCol="0" anchor="ctr" anchorCtr="0"/>
          <a:lstStyle/>
          <a:p>
            <a:pPr algn="ctr">
              <a:spcBef>
                <a:spcPts val="600"/>
              </a:spcBef>
              <a:buFont typeface="Wingdings" panose="05000000000000000000" pitchFamily="2" charset="2"/>
              <a:buNone/>
            </a:pPr>
            <a:endParaRPr lang="en-GB" sz="1200" b="0">
              <a:solidFill>
                <a:schemeClr val="bg1"/>
              </a:solidFill>
              <a:latin typeface="Arial" panose="020B0604020202020204" pitchFamily="34" charset="0"/>
              <a:ea typeface="Yu Gothic" panose="020B0400000000000000" pitchFamily="34" charset="-128"/>
              <a:cs typeface="Arial" panose="020B0604020202020204" pitchFamily="34" charset="0"/>
            </a:endParaRPr>
          </a:p>
        </p:txBody>
      </p:sp>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2560"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54000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tx2"/>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5400000"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accent3"/>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tx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570284"/>
            <a:ext cx="5400000" cy="4452543"/>
          </a:xfrm>
          <a:prstGeom prst="rect">
            <a:avLst/>
          </a:prstGeom>
        </p:spPr>
        <p:txBody>
          <a:bodyPr lIns="0" tIns="0" rIns="0" bIns="0"/>
          <a:lstStyle>
            <a:lvl1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8" y="6237670"/>
            <a:ext cx="4913186"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tx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2" name="Text Placeholder 28"/>
          <p:cNvSpPr>
            <a:spLocks noGrp="1"/>
          </p:cNvSpPr>
          <p:nvPr>
            <p:ph type="body" sz="quarter" idx="17"/>
          </p:nvPr>
        </p:nvSpPr>
        <p:spPr>
          <a:xfrm>
            <a:off x="6564923" y="1570284"/>
            <a:ext cx="54000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9"/>
          <p:cNvSpPr>
            <a:spLocks noGrp="1"/>
          </p:cNvSpPr>
          <p:nvPr>
            <p:ph type="body" sz="quarter" idx="18"/>
          </p:nvPr>
        </p:nvSpPr>
        <p:spPr>
          <a:xfrm>
            <a:off x="6564922" y="1148065"/>
            <a:ext cx="5400001"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Tree>
    <p:extLst>
      <p:ext uri="{BB962C8B-B14F-4D97-AF65-F5344CB8AC3E}">
        <p14:creationId xmlns:p14="http://schemas.microsoft.com/office/powerpoint/2010/main" val="1299432303"/>
      </p:ext>
    </p:extLst>
  </p:cSld>
  <p:clrMapOvr>
    <a:masterClrMapping/>
  </p:clrMapOvr>
  <p:transition spd="med">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ontent page">
    <p:spTree>
      <p:nvGrpSpPr>
        <p:cNvPr id="1" name=""/>
        <p:cNvGrpSpPr/>
        <p:nvPr/>
      </p:nvGrpSpPr>
      <p:grpSpPr>
        <a:xfrm>
          <a:off x="0" y="0"/>
          <a:ext cx="0" cy="0"/>
          <a:chOff x="0" y="0"/>
          <a:chExt cx="0" cy="0"/>
        </a:xfrm>
      </p:grpSpPr>
      <p:sp>
        <p:nvSpPr>
          <p:cNvPr id="10" name="Rectangle 9"/>
          <p:cNvSpPr/>
          <p:nvPr userDrawn="1"/>
        </p:nvSpPr>
        <p:spPr>
          <a:xfrm>
            <a:off x="0" y="0"/>
            <a:ext cx="6321600" cy="6858000"/>
          </a:xfrm>
          <a:prstGeom prst="rect">
            <a:avLst/>
          </a:prstGeom>
          <a:solidFill>
            <a:schemeClr val="accent2"/>
          </a:solidFill>
          <a:ln>
            <a:noFill/>
          </a:ln>
        </p:spPr>
        <p:txBody>
          <a:bodyPr lIns="0" tIns="0" rIns="0" bIns="0" rtlCol="0" anchor="ctr" anchorCtr="0"/>
          <a:lstStyle/>
          <a:p>
            <a:pPr algn="ctr">
              <a:spcBef>
                <a:spcPts val="600"/>
              </a:spcBef>
              <a:buFont typeface="Wingdings" panose="05000000000000000000" pitchFamily="2" charset="2"/>
              <a:buNone/>
            </a:pPr>
            <a:endParaRPr lang="en-GB" sz="1200" b="0">
              <a:solidFill>
                <a:schemeClr val="bg1"/>
              </a:solidFill>
              <a:latin typeface="Arial" panose="020B0604020202020204" pitchFamily="34" charset="0"/>
              <a:ea typeface="Yu Gothic" panose="020B0400000000000000" pitchFamily="34" charset="-128"/>
              <a:cs typeface="Arial" panose="020B0604020202020204" pitchFamily="34" charset="0"/>
            </a:endParaRPr>
          </a:p>
        </p:txBody>
      </p:sp>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3584"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54000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5400000" cy="875199"/>
          </a:xfrm>
          <a:prstGeom prst="rect">
            <a:avLst/>
          </a:prstGeom>
        </p:spPr>
        <p:txBody>
          <a:bodyPr vert="horz" lIns="0" tIns="0" rIns="0" bIns="0" rtlCol="0" anchor="b" anchorCtr="0">
            <a:no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bg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570284"/>
            <a:ext cx="54000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8" y="6237670"/>
            <a:ext cx="4913186"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pic>
        <p:nvPicPr>
          <p:cNvPr id="14" name="Picture 1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9273" y="190164"/>
            <a:ext cx="1391824" cy="351846"/>
          </a:xfrm>
          <a:prstGeom prst="rect">
            <a:avLst/>
          </a:prstGeom>
        </p:spPr>
      </p:pic>
    </p:spTree>
    <p:extLst>
      <p:ext uri="{BB962C8B-B14F-4D97-AF65-F5344CB8AC3E}">
        <p14:creationId xmlns:p14="http://schemas.microsoft.com/office/powerpoint/2010/main" val="3537041770"/>
      </p:ext>
    </p:extLst>
  </p:cSld>
  <p:clrMapOvr>
    <a:masterClrMapping/>
  </p:clrMapOvr>
  <p:transition spd="med">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ontent pag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6323077" y="0"/>
            <a:ext cx="5868923" cy="6858000"/>
          </a:xfrm>
          <a:prstGeom prst="rect">
            <a:avLst/>
          </a:prstGeom>
          <a:solidFill>
            <a:schemeClr val="accent2"/>
          </a:solidFill>
          <a:ln>
            <a:noFill/>
          </a:ln>
        </p:spPr>
        <p:txBody>
          <a:bodyPr lIns="0" tIns="0" rIns="0" bIns="0" rtlCol="0" anchor="ctr" anchorCtr="0"/>
          <a:lstStyle/>
          <a:p>
            <a:pPr algn="ctr">
              <a:spcBef>
                <a:spcPts val="600"/>
              </a:spcBef>
              <a:buFont typeface="Wingdings" panose="05000000000000000000" pitchFamily="2" charset="2"/>
              <a:buNone/>
            </a:pPr>
            <a:endParaRPr lang="en-GB" sz="1200" b="0">
              <a:solidFill>
                <a:schemeClr val="bg1"/>
              </a:solidFill>
              <a:latin typeface="Arial" panose="020B0604020202020204" pitchFamily="34" charset="0"/>
              <a:ea typeface="Yu Gothic" panose="020B0400000000000000" pitchFamily="34" charset="-128"/>
              <a:cs typeface="Arial" panose="020B0604020202020204" pitchFamily="34" charset="0"/>
            </a:endParaRPr>
          </a:p>
        </p:txBody>
      </p:sp>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0329273" y="190164"/>
            <a:ext cx="1391824" cy="35185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4608"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468923" y="1148065"/>
            <a:ext cx="54000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tx2"/>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5400000" cy="875199"/>
          </a:xfrm>
          <a:prstGeom prst="rect">
            <a:avLst/>
          </a:prstGeom>
        </p:spPr>
        <p:txBody>
          <a:bodyPr vert="horz" lIns="0" tIns="0" rIns="0" bIns="0" rtlCol="0" anchor="b" anchorCtr="0">
            <a:noAutofit/>
          </a:bodyPr>
          <a:lstStyle>
            <a:lvl1pPr marL="0" indent="0">
              <a:lnSpc>
                <a:spcPct val="100000"/>
              </a:lnSpc>
              <a:buNone/>
              <a:defRPr lang="en-US" sz="3200" b="0" smtClean="0">
                <a:solidFill>
                  <a:schemeClr val="accent2"/>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tx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570284"/>
            <a:ext cx="5400000" cy="4452543"/>
          </a:xfrm>
          <a:prstGeom prst="rect">
            <a:avLst/>
          </a:prstGeom>
        </p:spPr>
        <p:txBody>
          <a:bodyPr lIns="0" tIns="0" rIns="0" bIns="0"/>
          <a:lstStyle>
            <a:lvl1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8" y="6237670"/>
            <a:ext cx="4913186"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tx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
        <p:nvSpPr>
          <p:cNvPr id="12" name="Text Placeholder 28"/>
          <p:cNvSpPr>
            <a:spLocks noGrp="1"/>
          </p:cNvSpPr>
          <p:nvPr>
            <p:ph type="body" sz="quarter" idx="17"/>
          </p:nvPr>
        </p:nvSpPr>
        <p:spPr>
          <a:xfrm>
            <a:off x="6564923" y="1570284"/>
            <a:ext cx="54000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9"/>
          <p:cNvSpPr>
            <a:spLocks noGrp="1"/>
          </p:cNvSpPr>
          <p:nvPr>
            <p:ph type="body" sz="quarter" idx="18"/>
          </p:nvPr>
        </p:nvSpPr>
        <p:spPr>
          <a:xfrm>
            <a:off x="6564922" y="1148065"/>
            <a:ext cx="5400001"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Tree>
    <p:extLst>
      <p:ext uri="{BB962C8B-B14F-4D97-AF65-F5344CB8AC3E}">
        <p14:creationId xmlns:p14="http://schemas.microsoft.com/office/powerpoint/2010/main" val="1929639746"/>
      </p:ext>
    </p:extLst>
  </p:cSld>
  <p:clrMapOvr>
    <a:masterClrMapping/>
  </p:clrMapOvr>
  <p:transition spd="med">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Front p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68180" y="134999"/>
            <a:ext cx="11855642" cy="658799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5632"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3" name="TextBox 2"/>
          <p:cNvSpPr txBox="1"/>
          <p:nvPr userDrawn="1"/>
        </p:nvSpPr>
        <p:spPr>
          <a:xfrm>
            <a:off x="8533162" y="6252649"/>
            <a:ext cx="3311912" cy="323386"/>
          </a:xfrm>
          <a:prstGeom prst="rect">
            <a:avLst/>
          </a:prstGeom>
        </p:spPr>
        <p:txBody>
          <a:bodyPr wrap="square" lIns="0" tIns="0" rIns="0" bIns="0" rtlCol="0" anchor="b">
            <a:noAutofit/>
          </a:bodyPr>
          <a:lstStyle/>
          <a:p>
            <a:pPr algn="r">
              <a:spcBef>
                <a:spcPts val="300"/>
              </a:spcBef>
            </a:pPr>
            <a:r>
              <a:rPr lang="nb-NO" dirty="0">
                <a:solidFill>
                  <a:schemeClr val="bg1"/>
                </a:solidFill>
                <a:ea typeface="Yu Gothic" panose="020B0400000000000000" pitchFamily="34" charset="-128"/>
                <a:cs typeface="Arial" panose="020B0604020202020204" pitchFamily="34" charset="0"/>
              </a:rPr>
              <a:t>www.norskeskog.com</a:t>
            </a:r>
            <a:endParaRPr lang="en-GB" dirty="0">
              <a:solidFill>
                <a:schemeClr val="bg1"/>
              </a:solidFill>
              <a:ea typeface="Yu Gothic" panose="020B0400000000000000" pitchFamily="34" charset="-128"/>
              <a:cs typeface="Arial" panose="020B0604020202020204" pitchFamily="34" charset="0"/>
            </a:endParaRPr>
          </a:p>
        </p:txBody>
      </p:sp>
      <p:grpSp>
        <p:nvGrpSpPr>
          <p:cNvPr id="2" name="Group 1"/>
          <p:cNvGrpSpPr/>
          <p:nvPr userDrawn="1"/>
        </p:nvGrpSpPr>
        <p:grpSpPr>
          <a:xfrm>
            <a:off x="-1" y="0"/>
            <a:ext cx="10881764" cy="6858000"/>
            <a:chOff x="-1" y="0"/>
            <a:chExt cx="10881764" cy="6858000"/>
          </a:xfrm>
        </p:grpSpPr>
        <p:sp>
          <p:nvSpPr>
            <p:cNvPr id="11" name="Rektangel 15">
              <a:extLst>
                <a:ext uri="{FF2B5EF4-FFF2-40B4-BE49-F238E27FC236}">
                  <a16:creationId xmlns="" xmlns:a16="http://schemas.microsoft.com/office/drawing/2014/main" id="{72EAC93C-8DE2-C84C-954E-76F50D972F96}"/>
                </a:ext>
              </a:extLst>
            </p:cNvPr>
            <p:cNvSpPr/>
            <p:nvPr/>
          </p:nvSpPr>
          <p:spPr>
            <a:xfrm>
              <a:off x="-1" y="0"/>
              <a:ext cx="8873729" cy="6857994"/>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latin typeface="Arial Regular"/>
              </a:endParaRPr>
            </a:p>
          </p:txBody>
        </p:sp>
        <p:sp>
          <p:nvSpPr>
            <p:cNvPr id="14" name="Rektangel 15">
              <a:extLst>
                <a:ext uri="{FF2B5EF4-FFF2-40B4-BE49-F238E27FC236}">
                  <a16:creationId xmlns="" xmlns:a16="http://schemas.microsoft.com/office/drawing/2014/main" id="{72EAC93C-8DE2-C84C-954E-76F50D972F96}"/>
                </a:ext>
              </a:extLst>
            </p:cNvPr>
            <p:cNvSpPr/>
            <p:nvPr userDrawn="1"/>
          </p:nvSpPr>
          <p:spPr>
            <a:xfrm rot="5400000">
              <a:off x="6448746" y="2424982"/>
              <a:ext cx="6858000" cy="2008035"/>
            </a:xfrm>
            <a:prstGeom prst="r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latin typeface="Arial Regular"/>
              </a:endParaRPr>
            </a:p>
          </p:txBody>
        </p:sp>
      </p:grpSp>
    </p:spTree>
    <p:extLst>
      <p:ext uri="{BB962C8B-B14F-4D97-AF65-F5344CB8AC3E}">
        <p14:creationId xmlns:p14="http://schemas.microsoft.com/office/powerpoint/2010/main" val="3844910845"/>
      </p:ext>
    </p:extLst>
  </p:cSld>
  <p:clrMapOvr>
    <a:masterClrMapping/>
  </p:clrMapOvr>
  <p:transition spd="med">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inal pag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6656"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90"/>
                        <a:ext cx="2116" cy="1587"/>
                      </a:xfrm>
                      <a:prstGeom prst="rect">
                        <a:avLst/>
                      </a:prstGeom>
                    </p:spPr>
                  </p:pic>
                </p:oleObj>
              </mc:Fallback>
            </mc:AlternateContent>
          </a:graphicData>
        </a:graphic>
      </p:graphicFrame>
      <p:grpSp>
        <p:nvGrpSpPr>
          <p:cNvPr id="4" name="Group 3"/>
          <p:cNvGrpSpPr/>
          <p:nvPr/>
        </p:nvGrpSpPr>
        <p:grpSpPr>
          <a:xfrm flipH="1" flipV="1">
            <a:off x="8873729" y="-6"/>
            <a:ext cx="3318271" cy="6858006"/>
            <a:chOff x="1" y="0"/>
            <a:chExt cx="2695038" cy="6858006"/>
          </a:xfrm>
          <a:solidFill>
            <a:schemeClr val="accent3"/>
          </a:solidFill>
        </p:grpSpPr>
        <p:sp>
          <p:nvSpPr>
            <p:cNvPr id="2" name="Rectangle 1"/>
            <p:cNvSpPr/>
            <p:nvPr/>
          </p:nvSpPr>
          <p:spPr>
            <a:xfrm>
              <a:off x="1" y="0"/>
              <a:ext cx="1064150" cy="6858000"/>
            </a:xfrm>
            <a:prstGeom prst="rect">
              <a:avLst/>
            </a:prstGeom>
            <a:grpFill/>
            <a:ln>
              <a:noFill/>
            </a:ln>
          </p:spPr>
          <p:txBody>
            <a:bodyPr lIns="72000" tIns="0" rIns="0" bIns="0" rtlCol="0" anchor="ctr" anchorCtr="0"/>
            <a:lstStyle/>
            <a:p>
              <a:pPr algn="ctr">
                <a:spcBef>
                  <a:spcPts val="600"/>
                </a:spcBef>
                <a:buFont typeface="Wingdings" panose="05000000000000000000" pitchFamily="2" charset="2"/>
                <a:buNone/>
              </a:pPr>
              <a:endParaRPr lang="en-GB" sz="1800">
                <a:solidFill>
                  <a:schemeClr val="bg1"/>
                </a:solidFill>
                <a:latin typeface="Arial" panose="020B0604020202020204" pitchFamily="34" charset="0"/>
                <a:cs typeface="Arial" panose="020B0604020202020204" pitchFamily="34" charset="0"/>
              </a:endParaRPr>
            </a:p>
          </p:txBody>
        </p:sp>
        <p:sp>
          <p:nvSpPr>
            <p:cNvPr id="3" name="Right Triangle 2"/>
            <p:cNvSpPr/>
            <p:nvPr/>
          </p:nvSpPr>
          <p:spPr>
            <a:xfrm rot="5400000">
              <a:off x="-1551059" y="2611908"/>
              <a:ext cx="6858006" cy="1634190"/>
            </a:xfrm>
            <a:prstGeom prst="rtTriangle">
              <a:avLst/>
            </a:prstGeom>
            <a:grpFill/>
            <a:ln>
              <a:noFill/>
            </a:ln>
          </p:spPr>
          <p:txBody>
            <a:bodyPr lIns="72000" tIns="0" rIns="0" bIns="0" rtlCol="0" anchor="ctr" anchorCtr="0"/>
            <a:lstStyle/>
            <a:p>
              <a:pPr lvl="0" algn="ctr">
                <a:spcBef>
                  <a:spcPts val="600"/>
                </a:spcBef>
                <a:buFont typeface="Wingdings" panose="05000000000000000000" pitchFamily="2" charset="2"/>
                <a:buNone/>
              </a:pPr>
              <a:endParaRPr lang="en-GB" sz="1800">
                <a:solidFill>
                  <a:schemeClr val="bg1"/>
                </a:solidFill>
                <a:latin typeface="Arial" panose="020B0604020202020204" pitchFamily="34" charset="0"/>
                <a:cs typeface="Arial" panose="020B0604020202020204" pitchFamily="34" charset="0"/>
              </a:endParaRPr>
            </a:p>
          </p:txBody>
        </p:sp>
      </p:gr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68923" y="547551"/>
            <a:ext cx="3595077" cy="908815"/>
          </a:xfrm>
          <a:prstGeom prst="rect">
            <a:avLst/>
          </a:prstGeom>
        </p:spPr>
      </p:pic>
      <p:sp>
        <p:nvSpPr>
          <p:cNvPr id="9" name="Text Placeholder 6"/>
          <p:cNvSpPr txBox="1">
            <a:spLocks/>
          </p:cNvSpPr>
          <p:nvPr userDrawn="1"/>
        </p:nvSpPr>
        <p:spPr>
          <a:xfrm>
            <a:off x="468923" y="5486399"/>
            <a:ext cx="7316178" cy="800101"/>
          </a:xfrm>
          <a:prstGeom prst="rect">
            <a:avLst/>
          </a:prstGeom>
        </p:spPr>
        <p:txBody>
          <a:bodyPr lIns="0" tIns="0" rIns="0" bIns="0" anchor="t"/>
          <a:lstStyle>
            <a:lvl1pPr indent="0" algn="just">
              <a:lnSpc>
                <a:spcPct val="100000"/>
              </a:lnSpc>
              <a:spcBef>
                <a:spcPts val="2400"/>
              </a:spcBef>
              <a:buClr>
                <a:schemeClr val="tx1"/>
              </a:buClr>
              <a:buFont typeface="Wingdings" panose="05000000000000000000" pitchFamily="2" charset="2"/>
              <a:buNone/>
              <a:defRPr sz="1600" baseline="0">
                <a:latin typeface="Source Sans Pro" panose="020B0503030403020204" pitchFamily="34" charset="0"/>
                <a:ea typeface="Source Sans Pro" panose="020B0503030403020204" pitchFamily="34" charset="0"/>
                <a:cs typeface="Arial" panose="020B0604020202020204" pitchFamily="34" charset="0"/>
              </a:defRPr>
            </a:lvl1pPr>
            <a:lvl2pPr marL="355600" indent="-177800">
              <a:lnSpc>
                <a:spcPct val="100000"/>
              </a:lnSpc>
              <a:spcBef>
                <a:spcPts val="600"/>
              </a:spcBef>
              <a:buClr>
                <a:schemeClr val="tx1"/>
              </a:buClr>
              <a:buFont typeface="Wingdings" panose="05000000000000000000" pitchFamily="2" charset="2"/>
              <a:buChar char="§"/>
              <a:defRPr sz="1200" baseline="0">
                <a:latin typeface="Source Sans Pro" panose="020B0503030403020204" pitchFamily="34" charset="0"/>
                <a:ea typeface="Source Sans Pro" panose="020B0503030403020204" pitchFamily="34" charset="0"/>
                <a:cs typeface="Arial" panose="020B0604020202020204" pitchFamily="34" charset="0"/>
              </a:defRPr>
            </a:lvl2pPr>
            <a:lvl3pPr marL="533400" indent="-177800">
              <a:lnSpc>
                <a:spcPct val="100000"/>
              </a:lnSpc>
              <a:spcBef>
                <a:spcPts val="600"/>
              </a:spcBef>
              <a:buClr>
                <a:schemeClr val="tx1"/>
              </a:buClr>
              <a:buFont typeface="Wingdings" panose="05000000000000000000" pitchFamily="2" charset="2"/>
              <a:buChar char="§"/>
              <a:defRPr sz="1200" baseline="0">
                <a:latin typeface="Source Sans Pro" panose="020B0503030403020204" pitchFamily="34" charset="0"/>
                <a:ea typeface="Source Sans Pro" panose="020B0503030403020204" pitchFamily="34" charset="0"/>
                <a:cs typeface="Arial" panose="020B0604020202020204" pitchFamily="34" charset="0"/>
              </a:defRPr>
            </a:lvl3pPr>
            <a:lvl4pPr marL="723900" indent="-190500">
              <a:lnSpc>
                <a:spcPct val="100000"/>
              </a:lnSpc>
              <a:spcBef>
                <a:spcPts val="600"/>
              </a:spcBef>
              <a:buClr>
                <a:schemeClr val="tx1"/>
              </a:buClr>
              <a:buFont typeface="Wingdings" panose="05000000000000000000" pitchFamily="2" charset="2"/>
              <a:buChar char="§"/>
              <a:defRPr sz="1200" baseline="0">
                <a:latin typeface="Source Sans Pro" panose="020B0503030403020204" pitchFamily="34" charset="0"/>
                <a:ea typeface="Source Sans Pro" panose="020B0503030403020204" pitchFamily="34" charset="0"/>
                <a:cs typeface="Arial" panose="020B0604020202020204" pitchFamily="34" charset="0"/>
              </a:defRPr>
            </a:lvl4pPr>
            <a:lvl5pPr marL="901700" indent="-177800">
              <a:lnSpc>
                <a:spcPct val="100000"/>
              </a:lnSpc>
              <a:spcBef>
                <a:spcPts val="600"/>
              </a:spcBef>
              <a:buClr>
                <a:schemeClr val="tx1"/>
              </a:buClr>
              <a:buFont typeface="Wingdings" panose="05000000000000000000" pitchFamily="2" charset="2"/>
              <a:buChar char="§"/>
              <a:defRPr sz="1200" baseline="0">
                <a:latin typeface="Source Sans Pro" panose="020B0503030403020204" pitchFamily="34" charset="0"/>
                <a:ea typeface="Source Sans Pro" panose="020B0503030403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i="1" dirty="0">
                <a:latin typeface="+mn-lt"/>
              </a:rPr>
              <a:t>This presentation contains statements regarding the future in connection with Norske Skog’s growth initiatives, profit figures, outlook, strategies and objectives. All statements regarding the future are subject to inherent risks and uncertainties, and many factors can lead to actual profits and developments deviating substantially from what has been expressed or implied in such statements.</a:t>
            </a:r>
          </a:p>
        </p:txBody>
      </p:sp>
      <p:sp>
        <p:nvSpPr>
          <p:cNvPr id="10" name="Text Placeholder 28"/>
          <p:cNvSpPr>
            <a:spLocks noGrp="1"/>
          </p:cNvSpPr>
          <p:nvPr>
            <p:ph type="body" sz="quarter" idx="14" hasCustomPrompt="1"/>
          </p:nvPr>
        </p:nvSpPr>
        <p:spPr>
          <a:xfrm>
            <a:off x="468923" y="1788469"/>
            <a:ext cx="5400000" cy="2513492"/>
          </a:xfrm>
          <a:prstGeom prst="rect">
            <a:avLst/>
          </a:prstGeom>
        </p:spPr>
        <p:txBody>
          <a:bodyPr lIns="0" tIns="0" rIns="0" bIns="0"/>
          <a:lstStyle>
            <a:lvl1pPr marL="0" indent="0" algn="l" defTabSz="914400" rtl="0" eaLnBrk="1" latinLnBrk="0" hangingPunct="1">
              <a:lnSpc>
                <a:spcPct val="100000"/>
              </a:lnSpc>
              <a:spcBef>
                <a:spcPts val="300"/>
              </a:spcBef>
              <a:buClr>
                <a:schemeClr val="tx1"/>
              </a:buClr>
              <a:buNone/>
              <a:defRPr lang="en-US" sz="1200" kern="1200" baseline="0" dirty="0" smtClean="0">
                <a:solidFill>
                  <a:schemeClr val="tx1"/>
                </a:solidFill>
                <a:latin typeface="+mn-lt"/>
                <a:ea typeface="Yu Gothic" panose="020B0400000000000000" pitchFamily="34" charset="-128"/>
                <a:cs typeface="Arial" panose="020B0604020202020204" pitchFamily="34" charset="0"/>
              </a:defRPr>
            </a:lvl1pPr>
            <a:lvl2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solidFill>
                  <a:schemeClr val="tx1"/>
                </a:solidFill>
                <a:latin typeface="+mn-lt"/>
                <a:ea typeface="Source Sans Pro" panose="020B0503030403020204" pitchFamily="34" charset="0"/>
                <a:cs typeface="Arial" panose="020B0604020202020204" pitchFamily="34" charset="0"/>
              </a:defRPr>
            </a:lvl5pPr>
          </a:lstStyle>
          <a:p>
            <a:pPr lvl="0"/>
            <a:r>
              <a:rPr lang="en-US" dirty="0"/>
              <a:t>Add contact details</a:t>
            </a:r>
          </a:p>
        </p:txBody>
      </p:sp>
    </p:spTree>
    <p:extLst>
      <p:ext uri="{BB962C8B-B14F-4D97-AF65-F5344CB8AC3E}">
        <p14:creationId xmlns:p14="http://schemas.microsoft.com/office/powerpoint/2010/main" val="2428861753"/>
      </p:ext>
    </p:extLst>
  </p:cSld>
  <p:clrMapOvr>
    <a:masterClrMapping/>
  </p:clrMapOvr>
  <p:transition spd="med">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ront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68180" y="134999"/>
            <a:ext cx="11855642" cy="658799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128"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11" name="Rektangel 15">
            <a:extLst>
              <a:ext uri="{FF2B5EF4-FFF2-40B4-BE49-F238E27FC236}">
                <a16:creationId xmlns="" xmlns:a16="http://schemas.microsoft.com/office/drawing/2014/main" id="{72EAC93C-8DE2-C84C-954E-76F50D972F96}"/>
              </a:ext>
            </a:extLst>
          </p:cNvPr>
          <p:cNvSpPr/>
          <p:nvPr/>
        </p:nvSpPr>
        <p:spPr>
          <a:xfrm>
            <a:off x="0" y="1784268"/>
            <a:ext cx="7691254" cy="328946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latin typeface="Arial Regular"/>
            </a:endParaRPr>
          </a:p>
        </p:txBody>
      </p:sp>
      <p:sp>
        <p:nvSpPr>
          <p:cNvPr id="22" name="Text Placeholder 21"/>
          <p:cNvSpPr>
            <a:spLocks noGrp="1"/>
          </p:cNvSpPr>
          <p:nvPr>
            <p:ph type="body" sz="quarter" idx="13"/>
          </p:nvPr>
        </p:nvSpPr>
        <p:spPr>
          <a:xfrm>
            <a:off x="2235200" y="3729071"/>
            <a:ext cx="4593917" cy="489111"/>
          </a:xfrm>
          <a:prstGeom prst="rect">
            <a:avLst/>
          </a:prstGeom>
        </p:spPr>
        <p:txBody>
          <a:bodyPr vert="horz" lIns="0" tIns="0" rIns="0" bIns="0" rtlCol="0" anchor="b" anchorCtr="0">
            <a:noAutofit/>
          </a:bodyPr>
          <a:lstStyle>
            <a:lvl1pPr marL="0" indent="0" algn="l">
              <a:buNone/>
              <a:defRPr lang="en-US" sz="28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18" name="Text Placeholder 19"/>
          <p:cNvSpPr>
            <a:spLocks noGrp="1"/>
          </p:cNvSpPr>
          <p:nvPr>
            <p:ph type="body" sz="quarter" idx="12"/>
          </p:nvPr>
        </p:nvSpPr>
        <p:spPr>
          <a:xfrm>
            <a:off x="2235200" y="4302154"/>
            <a:ext cx="4593917" cy="236639"/>
          </a:xfrm>
          <a:prstGeom prst="rect">
            <a:avLst/>
          </a:prstGeom>
        </p:spPr>
        <p:txBody>
          <a:bodyPr vert="horz" lIns="0" tIns="0" rIns="0" bIns="0" rtlCol="0" anchor="t" anchorCtr="0">
            <a:normAutofit/>
          </a:bodyPr>
          <a:lstStyle>
            <a:lvl1pPr marL="0" indent="0" algn="l">
              <a:buNone/>
              <a:defRPr lang="en-US" sz="14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cxnSp>
        <p:nvCxnSpPr>
          <p:cNvPr id="8" name="Straight Connector 7"/>
          <p:cNvCxnSpPr/>
          <p:nvPr/>
        </p:nvCxnSpPr>
        <p:spPr>
          <a:xfrm>
            <a:off x="2235200" y="3437384"/>
            <a:ext cx="22473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30013" y="2269275"/>
            <a:ext cx="4638887" cy="1172685"/>
          </a:xfrm>
          <a:prstGeom prst="rect">
            <a:avLst/>
          </a:prstGeom>
        </p:spPr>
      </p:pic>
      <p:sp>
        <p:nvSpPr>
          <p:cNvPr id="3" name="TextBox 2"/>
          <p:cNvSpPr txBox="1"/>
          <p:nvPr userDrawn="1"/>
        </p:nvSpPr>
        <p:spPr>
          <a:xfrm>
            <a:off x="8533162" y="6252649"/>
            <a:ext cx="3311912" cy="323386"/>
          </a:xfrm>
          <a:prstGeom prst="rect">
            <a:avLst/>
          </a:prstGeom>
        </p:spPr>
        <p:txBody>
          <a:bodyPr wrap="square" lIns="0" tIns="0" rIns="0" bIns="0" rtlCol="0" anchor="b">
            <a:noAutofit/>
          </a:bodyPr>
          <a:lstStyle/>
          <a:p>
            <a:pPr algn="r">
              <a:spcBef>
                <a:spcPts val="300"/>
              </a:spcBef>
            </a:pPr>
            <a:r>
              <a:rPr lang="nb-NO">
                <a:solidFill>
                  <a:schemeClr val="bg1"/>
                </a:solidFill>
                <a:ea typeface="Yu Gothic" panose="020B0400000000000000" pitchFamily="34" charset="-128"/>
                <a:cs typeface="Arial" panose="020B0604020202020204" pitchFamily="34" charset="0"/>
              </a:rPr>
              <a:t>www.norskeskog.com</a:t>
            </a:r>
            <a:endParaRPr lang="en-GB" err="1">
              <a:solidFill>
                <a:schemeClr val="bg1"/>
              </a:solidFill>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3883873612"/>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Front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68180" y="134999"/>
            <a:ext cx="11855642" cy="6587999"/>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152"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11" name="Rektangel 15">
            <a:extLst>
              <a:ext uri="{FF2B5EF4-FFF2-40B4-BE49-F238E27FC236}">
                <a16:creationId xmlns="" xmlns:a16="http://schemas.microsoft.com/office/drawing/2014/main" id="{72EAC93C-8DE2-C84C-954E-76F50D972F96}"/>
              </a:ext>
            </a:extLst>
          </p:cNvPr>
          <p:cNvSpPr/>
          <p:nvPr/>
        </p:nvSpPr>
        <p:spPr>
          <a:xfrm>
            <a:off x="0" y="1784268"/>
            <a:ext cx="7691254" cy="328946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latin typeface="Arial Regular"/>
            </a:endParaRPr>
          </a:p>
        </p:txBody>
      </p:sp>
      <p:sp>
        <p:nvSpPr>
          <p:cNvPr id="22" name="Text Placeholder 21"/>
          <p:cNvSpPr>
            <a:spLocks noGrp="1"/>
          </p:cNvSpPr>
          <p:nvPr>
            <p:ph type="body" sz="quarter" idx="13"/>
          </p:nvPr>
        </p:nvSpPr>
        <p:spPr>
          <a:xfrm>
            <a:off x="2235200" y="3729071"/>
            <a:ext cx="4593917" cy="489111"/>
          </a:xfrm>
          <a:prstGeom prst="rect">
            <a:avLst/>
          </a:prstGeom>
        </p:spPr>
        <p:txBody>
          <a:bodyPr vert="horz" lIns="0" tIns="0" rIns="0" bIns="0" rtlCol="0" anchor="b" anchorCtr="0">
            <a:noAutofit/>
          </a:bodyPr>
          <a:lstStyle>
            <a:lvl1pPr marL="0" indent="0" algn="l">
              <a:buNone/>
              <a:defRPr lang="en-US" sz="28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18" name="Text Placeholder 19"/>
          <p:cNvSpPr>
            <a:spLocks noGrp="1"/>
          </p:cNvSpPr>
          <p:nvPr>
            <p:ph type="body" sz="quarter" idx="12"/>
          </p:nvPr>
        </p:nvSpPr>
        <p:spPr>
          <a:xfrm>
            <a:off x="2235200" y="4302154"/>
            <a:ext cx="4593917" cy="236639"/>
          </a:xfrm>
          <a:prstGeom prst="rect">
            <a:avLst/>
          </a:prstGeom>
        </p:spPr>
        <p:txBody>
          <a:bodyPr vert="horz" lIns="0" tIns="0" rIns="0" bIns="0" rtlCol="0" anchor="t" anchorCtr="0">
            <a:normAutofit/>
          </a:bodyPr>
          <a:lstStyle>
            <a:lvl1pPr marL="0" indent="0" algn="l">
              <a:buNone/>
              <a:defRPr lang="en-US" sz="1400" b="0" cap="none" baseline="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cxnSp>
        <p:nvCxnSpPr>
          <p:cNvPr id="8" name="Straight Connector 7"/>
          <p:cNvCxnSpPr/>
          <p:nvPr/>
        </p:nvCxnSpPr>
        <p:spPr>
          <a:xfrm>
            <a:off x="2235200" y="3437384"/>
            <a:ext cx="22473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30013" y="2269275"/>
            <a:ext cx="4638887" cy="1172685"/>
          </a:xfrm>
          <a:prstGeom prst="rect">
            <a:avLst/>
          </a:prstGeom>
        </p:spPr>
      </p:pic>
      <p:sp>
        <p:nvSpPr>
          <p:cNvPr id="3" name="TextBox 2"/>
          <p:cNvSpPr txBox="1"/>
          <p:nvPr userDrawn="1"/>
        </p:nvSpPr>
        <p:spPr>
          <a:xfrm>
            <a:off x="8533162" y="6252649"/>
            <a:ext cx="3311912" cy="323386"/>
          </a:xfrm>
          <a:prstGeom prst="rect">
            <a:avLst/>
          </a:prstGeom>
        </p:spPr>
        <p:txBody>
          <a:bodyPr wrap="square" lIns="0" tIns="0" rIns="0" bIns="0" rtlCol="0" anchor="b">
            <a:noAutofit/>
          </a:bodyPr>
          <a:lstStyle/>
          <a:p>
            <a:pPr algn="r">
              <a:spcBef>
                <a:spcPts val="300"/>
              </a:spcBef>
            </a:pPr>
            <a:r>
              <a:rPr lang="nb-NO" dirty="0">
                <a:solidFill>
                  <a:schemeClr val="bg1"/>
                </a:solidFill>
                <a:ea typeface="Yu Gothic" panose="020B0400000000000000" pitchFamily="34" charset="-128"/>
                <a:cs typeface="Arial" panose="020B0604020202020204" pitchFamily="34" charset="0"/>
              </a:rPr>
              <a:t>www.norskeskog.com</a:t>
            </a:r>
            <a:endParaRPr lang="en-GB" dirty="0">
              <a:solidFill>
                <a:schemeClr val="bg1"/>
              </a:solidFill>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1986843851"/>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page">
    <p:bg>
      <p:bgPr>
        <a:solidFill>
          <a:schemeClr val="accent3"/>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77900" cy="6858000"/>
          </a:xfrm>
          <a:prstGeom prst="rect">
            <a:avLst/>
          </a:prstGeom>
          <a:solidFill>
            <a:schemeClr val="tx1"/>
          </a:solidFill>
          <a:ln>
            <a:noFill/>
          </a:ln>
        </p:spPr>
        <p:txBody>
          <a:bodyPr lIns="0" tIns="0" rIns="0" bIns="0" rtlCol="0" anchor="ctr" anchorCtr="0"/>
          <a:lstStyle/>
          <a:p>
            <a:pPr algn="ctr">
              <a:spcBef>
                <a:spcPts val="600"/>
              </a:spcBef>
              <a:buFont typeface="Wingdings" panose="05000000000000000000" pitchFamily="2" charset="2"/>
              <a:buNone/>
            </a:pPr>
            <a:endParaRPr lang="en-GB" sz="1200" b="0">
              <a:solidFill>
                <a:schemeClr val="bg1"/>
              </a:solidFill>
              <a:latin typeface="Arial" panose="020B0604020202020204" pitchFamily="34" charset="0"/>
              <a:ea typeface="Yu Gothic" panose="020B0400000000000000" pitchFamily="34" charset="-128"/>
              <a:cs typeface="Arial" panose="020B0604020202020204" pitchFamily="34" charset="0"/>
            </a:endParaRPr>
          </a:p>
        </p:txBody>
      </p:sp>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8636000" y="283913"/>
            <a:ext cx="3085098" cy="779926"/>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6176"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1219333" y="1148065"/>
            <a:ext cx="105048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1219333" y="188641"/>
            <a:ext cx="1050374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9" name="Text Placeholder 28"/>
          <p:cNvSpPr>
            <a:spLocks noGrp="1"/>
          </p:cNvSpPr>
          <p:nvPr>
            <p:ph type="body" sz="quarter" idx="14"/>
          </p:nvPr>
        </p:nvSpPr>
        <p:spPr>
          <a:xfrm>
            <a:off x="1219201" y="1570284"/>
            <a:ext cx="105048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1219200" y="6237670"/>
            <a:ext cx="10501897"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Tree>
    <p:extLst>
      <p:ext uri="{BB962C8B-B14F-4D97-AF65-F5344CB8AC3E}">
        <p14:creationId xmlns:p14="http://schemas.microsoft.com/office/powerpoint/2010/main" val="17803597"/>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ontent page">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77900" cy="6858000"/>
          </a:xfrm>
          <a:prstGeom prst="rect">
            <a:avLst/>
          </a:prstGeom>
          <a:solidFill>
            <a:schemeClr val="tx1"/>
          </a:solidFill>
          <a:ln>
            <a:noFill/>
          </a:ln>
        </p:spPr>
        <p:txBody>
          <a:bodyPr lIns="0" tIns="0" rIns="0" bIns="0" rtlCol="0" anchor="ctr" anchorCtr="0"/>
          <a:lstStyle/>
          <a:p>
            <a:pPr algn="ctr">
              <a:spcBef>
                <a:spcPts val="600"/>
              </a:spcBef>
              <a:buFont typeface="Wingdings" panose="05000000000000000000" pitchFamily="2" charset="2"/>
              <a:buNone/>
            </a:pPr>
            <a:endParaRPr lang="en-GB" sz="1200" b="0">
              <a:solidFill>
                <a:schemeClr val="bg1"/>
              </a:solidFill>
              <a:latin typeface="Arial" panose="020B0604020202020204" pitchFamily="34" charset="0"/>
              <a:ea typeface="Yu Gothic" panose="020B0400000000000000" pitchFamily="34" charset="-128"/>
              <a:cs typeface="Arial" panose="020B0604020202020204" pitchFamily="34" charset="0"/>
            </a:endParaRPr>
          </a:p>
        </p:txBody>
      </p:sp>
      <p:pic>
        <p:nvPicPr>
          <p:cNvPr id="3" name="Picture 2"/>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8636000" y="283913"/>
            <a:ext cx="3085098" cy="779926"/>
          </a:xfrm>
          <a:prstGeom prst="rect">
            <a:avLst/>
          </a:prstGeom>
        </p:spPr>
      </p:pic>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7200"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0" name="Text Placeholder 19"/>
          <p:cNvSpPr>
            <a:spLocks noGrp="1"/>
          </p:cNvSpPr>
          <p:nvPr>
            <p:ph type="body" sz="quarter" idx="12"/>
          </p:nvPr>
        </p:nvSpPr>
        <p:spPr>
          <a:xfrm>
            <a:off x="1219333" y="1148065"/>
            <a:ext cx="10504800"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accent5"/>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1219333" y="188641"/>
            <a:ext cx="1050374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bg1"/>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9" name="Text Placeholder 28"/>
          <p:cNvSpPr>
            <a:spLocks noGrp="1"/>
          </p:cNvSpPr>
          <p:nvPr>
            <p:ph type="body" sz="quarter" idx="14"/>
          </p:nvPr>
        </p:nvSpPr>
        <p:spPr>
          <a:xfrm>
            <a:off x="1219201" y="1570284"/>
            <a:ext cx="10504800" cy="4452543"/>
          </a:xfrm>
          <a:prstGeom prst="rect">
            <a:avLst/>
          </a:prstGeom>
        </p:spPr>
        <p:txBody>
          <a:bodyPr lIns="0" tIns="0" rIns="0" bIns="0"/>
          <a:lstStyle>
            <a:lvl1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1pPr>
            <a:lvl2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2pPr>
            <a:lvl3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3pPr>
            <a:lvl4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4pPr>
            <a:lvl5pPr>
              <a:lnSpc>
                <a:spcPct val="100000"/>
              </a:lnSpc>
              <a:buClr>
                <a:schemeClr val="bg1"/>
              </a:buClr>
              <a:defRPr sz="1200" baseline="0">
                <a:solidFill>
                  <a:schemeClr val="bg1"/>
                </a:solidFill>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1219200" y="6237670"/>
            <a:ext cx="10501897"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solidFill>
                  <a:schemeClr val="bg1"/>
                </a:solidFill>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7" cstate="email">
            <a:biLevel thresh="25000"/>
            <a:extLst>
              <a:ext uri="{28A0092B-C50C-407E-A947-70E740481C1C}">
                <a14:useLocalDpi xmlns:a14="http://schemas.microsoft.com/office/drawing/2010/main"/>
              </a:ext>
            </a:extLst>
          </a:blip>
          <a:srcRect/>
          <a:stretch/>
        </p:blipFill>
        <p:spPr>
          <a:xfrm>
            <a:off x="7777213" y="5805866"/>
            <a:ext cx="4414787" cy="1052134"/>
          </a:xfrm>
          <a:prstGeom prst="rect">
            <a:avLst/>
          </a:prstGeom>
        </p:spPr>
      </p:pic>
    </p:spTree>
    <p:extLst>
      <p:ext uri="{BB962C8B-B14F-4D97-AF65-F5344CB8AC3E}">
        <p14:creationId xmlns:p14="http://schemas.microsoft.com/office/powerpoint/2010/main" val="2064039785"/>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8224"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12" name="Text Placeholder 2"/>
          <p:cNvSpPr>
            <a:spLocks noGrp="1"/>
          </p:cNvSpPr>
          <p:nvPr>
            <p:ph type="body" idx="10"/>
          </p:nvPr>
        </p:nvSpPr>
        <p:spPr>
          <a:xfrm>
            <a:off x="468923" y="1570284"/>
            <a:ext cx="540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4"/>
          <p:cNvSpPr>
            <a:spLocks noGrp="1"/>
          </p:cNvSpPr>
          <p:nvPr>
            <p:ph type="body" sz="quarter" idx="3"/>
          </p:nvPr>
        </p:nvSpPr>
        <p:spPr>
          <a:xfrm>
            <a:off x="6323077" y="1570284"/>
            <a:ext cx="540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tx2"/>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accent3"/>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tx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898041"/>
            <a:ext cx="540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8"/>
          <p:cNvSpPr>
            <a:spLocks noGrp="1"/>
          </p:cNvSpPr>
          <p:nvPr>
            <p:ph type="body" sz="quarter" idx="15"/>
          </p:nvPr>
        </p:nvSpPr>
        <p:spPr>
          <a:xfrm>
            <a:off x="6323077" y="1898041"/>
            <a:ext cx="540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pic>
        <p:nvPicPr>
          <p:cNvPr id="14" name="Picture 1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9273" y="190164"/>
            <a:ext cx="1391824" cy="351846"/>
          </a:xfrm>
          <a:prstGeom prst="rect">
            <a:avLst/>
          </a:prstGeom>
        </p:spPr>
      </p:pic>
    </p:spTree>
    <p:extLst>
      <p:ext uri="{BB962C8B-B14F-4D97-AF65-F5344CB8AC3E}">
        <p14:creationId xmlns:p14="http://schemas.microsoft.com/office/powerpoint/2010/main" val="3676871508"/>
      </p:ext>
    </p:extLst>
  </p:cSld>
  <p:clrMapOvr>
    <a:masterClrMapping/>
  </p:clrMapOvr>
  <p:transition spd="med">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pag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9248"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12" name="Text Placeholder 2"/>
          <p:cNvSpPr>
            <a:spLocks noGrp="1"/>
          </p:cNvSpPr>
          <p:nvPr>
            <p:ph type="body" idx="10"/>
          </p:nvPr>
        </p:nvSpPr>
        <p:spPr>
          <a:xfrm>
            <a:off x="468923" y="1570284"/>
            <a:ext cx="360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4"/>
          <p:cNvSpPr>
            <a:spLocks noGrp="1"/>
          </p:cNvSpPr>
          <p:nvPr>
            <p:ph type="body" sz="quarter" idx="3"/>
          </p:nvPr>
        </p:nvSpPr>
        <p:spPr>
          <a:xfrm>
            <a:off x="4296000" y="1570284"/>
            <a:ext cx="360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tx2"/>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accent3"/>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tx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898041"/>
            <a:ext cx="360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8"/>
          <p:cNvSpPr>
            <a:spLocks noGrp="1"/>
          </p:cNvSpPr>
          <p:nvPr>
            <p:ph type="body" sz="quarter" idx="15"/>
          </p:nvPr>
        </p:nvSpPr>
        <p:spPr>
          <a:xfrm>
            <a:off x="4296000" y="1898041"/>
            <a:ext cx="360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pic>
        <p:nvPicPr>
          <p:cNvPr id="14" name="Picture 1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9273" y="190164"/>
            <a:ext cx="1391824" cy="351846"/>
          </a:xfrm>
          <a:prstGeom prst="rect">
            <a:avLst/>
          </a:prstGeom>
        </p:spPr>
      </p:pic>
      <p:sp>
        <p:nvSpPr>
          <p:cNvPr id="15" name="Text Placeholder 4"/>
          <p:cNvSpPr>
            <a:spLocks noGrp="1"/>
          </p:cNvSpPr>
          <p:nvPr>
            <p:ph type="body" sz="quarter" idx="17"/>
          </p:nvPr>
        </p:nvSpPr>
        <p:spPr>
          <a:xfrm>
            <a:off x="8123077" y="1570284"/>
            <a:ext cx="360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28"/>
          <p:cNvSpPr>
            <a:spLocks noGrp="1"/>
          </p:cNvSpPr>
          <p:nvPr>
            <p:ph type="body" sz="quarter" idx="18"/>
          </p:nvPr>
        </p:nvSpPr>
        <p:spPr>
          <a:xfrm>
            <a:off x="8123077" y="1898041"/>
            <a:ext cx="360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67800780"/>
      </p:ext>
    </p:extLst>
  </p:cSld>
  <p:clrMapOvr>
    <a:masterClrMapping/>
  </p:clrMapOvr>
  <p:transition spd="med">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 pag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0272"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12" name="Text Placeholder 2"/>
          <p:cNvSpPr>
            <a:spLocks noGrp="1"/>
          </p:cNvSpPr>
          <p:nvPr>
            <p:ph type="body" idx="10"/>
          </p:nvPr>
        </p:nvSpPr>
        <p:spPr>
          <a:xfrm>
            <a:off x="468923" y="1570284"/>
            <a:ext cx="252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4"/>
          <p:cNvSpPr>
            <a:spLocks noGrp="1"/>
          </p:cNvSpPr>
          <p:nvPr>
            <p:ph type="body" sz="quarter" idx="3"/>
          </p:nvPr>
        </p:nvSpPr>
        <p:spPr>
          <a:xfrm>
            <a:off x="3380308" y="1570284"/>
            <a:ext cx="252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19"/>
          <p:cNvSpPr>
            <a:spLocks noGrp="1"/>
          </p:cNvSpPr>
          <p:nvPr>
            <p:ph type="body" sz="quarter" idx="12"/>
          </p:nvPr>
        </p:nvSpPr>
        <p:spPr>
          <a:xfrm>
            <a:off x="468923" y="1148065"/>
            <a:ext cx="11254154" cy="346463"/>
          </a:xfrm>
          <a:prstGeom prst="rect">
            <a:avLst/>
          </a:prstGeom>
        </p:spPr>
        <p:txBody>
          <a:bodyPr vert="horz" lIns="0" tIns="0" rIns="0" bIns="0" rtlCol="0" anchor="t" anchorCtr="0">
            <a:normAutofit/>
          </a:bodyPr>
          <a:lstStyle>
            <a:lvl1pPr marL="0" indent="0">
              <a:lnSpc>
                <a:spcPct val="100000"/>
              </a:lnSpc>
              <a:buNone/>
              <a:defRPr lang="en-US" sz="2000" b="0" smtClean="0">
                <a:solidFill>
                  <a:schemeClr val="tx2"/>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2" name="Text Placeholder 21"/>
          <p:cNvSpPr>
            <a:spLocks noGrp="1"/>
          </p:cNvSpPr>
          <p:nvPr>
            <p:ph type="body" sz="quarter" idx="13"/>
          </p:nvPr>
        </p:nvSpPr>
        <p:spPr>
          <a:xfrm>
            <a:off x="468923" y="188641"/>
            <a:ext cx="11254154" cy="875199"/>
          </a:xfrm>
          <a:prstGeom prst="rect">
            <a:avLst/>
          </a:prstGeom>
        </p:spPr>
        <p:txBody>
          <a:bodyPr vert="horz" lIns="0" tIns="0" rIns="0" bIns="0" rtlCol="0" anchor="b" anchorCtr="0">
            <a:normAutofit/>
          </a:bodyPr>
          <a:lstStyle>
            <a:lvl1pPr marL="0" indent="0">
              <a:lnSpc>
                <a:spcPct val="100000"/>
              </a:lnSpc>
              <a:buNone/>
              <a:defRPr lang="en-US" sz="3200" b="0" smtClean="0">
                <a:solidFill>
                  <a:schemeClr val="accent3"/>
                </a:solidFill>
                <a:latin typeface="+mj-lt"/>
                <a:ea typeface="Bookerly" panose="02020602040305020204" pitchFamily="18" charset="0"/>
                <a:cs typeface="Bookerly" panose="02020602040305020204" pitchFamily="18" charset="0"/>
              </a:defRPr>
            </a:lvl1pPr>
            <a:lvl2pPr>
              <a:defRPr lang="en-US" smtClean="0"/>
            </a:lvl2pPr>
            <a:lvl3pPr>
              <a:defRPr lang="en-US" smtClean="0"/>
            </a:lvl3pPr>
            <a:lvl4pPr>
              <a:defRPr lang="en-US" smtClean="0"/>
            </a:lvl4pPr>
            <a:lvl5pPr>
              <a:defRPr lang="nb-NO"/>
            </a:lvl5pPr>
          </a:lstStyle>
          <a:p>
            <a:pPr lvl="0">
              <a:lnSpc>
                <a:spcPct val="90000"/>
              </a:lnSpc>
              <a:spcBef>
                <a:spcPct val="0"/>
              </a:spcBef>
            </a:pPr>
            <a:r>
              <a:rPr lang="en-US" smtClean="0"/>
              <a:t>Click to edit Master text styles</a:t>
            </a:r>
          </a:p>
        </p:txBody>
      </p:sp>
      <p:sp>
        <p:nvSpPr>
          <p:cNvPr id="23" name="Slide Number Placeholder 5"/>
          <p:cNvSpPr>
            <a:spLocks noGrp="1"/>
          </p:cNvSpPr>
          <p:nvPr>
            <p:ph type="sldNum" sz="quarter" idx="4"/>
          </p:nvPr>
        </p:nvSpPr>
        <p:spPr>
          <a:xfrm>
            <a:off x="468923" y="6237670"/>
            <a:ext cx="322383" cy="215667"/>
          </a:xfrm>
          <a:prstGeom prst="rect">
            <a:avLst/>
          </a:prstGeom>
        </p:spPr>
        <p:txBody>
          <a:bodyPr vert="horz" lIns="0" tIns="0" rIns="0" bIns="0" rtlCol="0" anchor="t" anchorCtr="0"/>
          <a:lstStyle>
            <a:lvl1pPr algn="l">
              <a:lnSpc>
                <a:spcPct val="100000"/>
              </a:lnSpc>
              <a:defRPr sz="800" b="0" baseline="0">
                <a:solidFill>
                  <a:schemeClr val="tx1"/>
                </a:solidFill>
                <a:latin typeface="+mn-lt"/>
                <a:ea typeface="Source Sans Pro" panose="020B0503030403020204" pitchFamily="34" charset="0"/>
                <a:cs typeface="Arial" panose="020B0604020202020204" pitchFamily="34" charset="0"/>
              </a:defRPr>
            </a:lvl1pPr>
          </a:lstStyle>
          <a:p>
            <a:fld id="{83BB324D-5144-494D-BFB5-87F278FEF87B}" type="slidenum">
              <a:rPr lang="nb-NO" smtClean="0"/>
              <a:pPr/>
              <a:t>‹#›</a:t>
            </a:fld>
            <a:endParaRPr lang="nb-NO"/>
          </a:p>
        </p:txBody>
      </p:sp>
      <p:sp>
        <p:nvSpPr>
          <p:cNvPr id="29" name="Text Placeholder 28"/>
          <p:cNvSpPr>
            <a:spLocks noGrp="1"/>
          </p:cNvSpPr>
          <p:nvPr>
            <p:ph type="body" sz="quarter" idx="14"/>
          </p:nvPr>
        </p:nvSpPr>
        <p:spPr>
          <a:xfrm>
            <a:off x="468923" y="1898041"/>
            <a:ext cx="252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8"/>
          <p:cNvSpPr>
            <a:spLocks noGrp="1"/>
          </p:cNvSpPr>
          <p:nvPr>
            <p:ph type="body" sz="quarter" idx="15"/>
          </p:nvPr>
        </p:nvSpPr>
        <p:spPr>
          <a:xfrm>
            <a:off x="6291693" y="1898041"/>
            <a:ext cx="252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8"/>
          <p:cNvSpPr>
            <a:spLocks noGrp="1"/>
          </p:cNvSpPr>
          <p:nvPr>
            <p:ph type="body" sz="quarter" idx="16"/>
          </p:nvPr>
        </p:nvSpPr>
        <p:spPr>
          <a:xfrm>
            <a:off x="955737" y="6237670"/>
            <a:ext cx="10765360" cy="402350"/>
          </a:xfrm>
          <a:prstGeom prst="rect">
            <a:avLst/>
          </a:prstGeom>
        </p:spPr>
        <p:txBody>
          <a:bodyPr lIns="0" tIns="0" rIns="0" bIns="0"/>
          <a:lstStyle>
            <a:lvl1pPr marL="0" indent="0">
              <a:lnSpc>
                <a:spcPct val="100000"/>
              </a:lnSpc>
              <a:buClr>
                <a:schemeClr val="accent5"/>
              </a:buClr>
              <a:buFont typeface="Arial" panose="020B0604020202020204" pitchFamily="34" charset="0"/>
              <a:buNone/>
              <a:defRPr sz="800" baseline="0">
                <a:latin typeface="+mn-lt"/>
                <a:ea typeface="Source Sans Pro" panose="020B0503030403020204" pitchFamily="34" charset="0"/>
                <a:cs typeface="Arial" panose="020B0604020202020204" pitchFamily="34" charset="0"/>
              </a:defRPr>
            </a:lvl1pPr>
            <a:lvl2pPr>
              <a:buClr>
                <a:schemeClr val="accent5"/>
              </a:buClr>
              <a:defRPr sz="1000"/>
            </a:lvl2pPr>
            <a:lvl3pPr>
              <a:buClr>
                <a:schemeClr val="accent5"/>
              </a:buClr>
              <a:defRPr sz="1000"/>
            </a:lvl3pPr>
            <a:lvl4pPr>
              <a:buClr>
                <a:schemeClr val="accent5"/>
              </a:buClr>
              <a:defRPr sz="1000"/>
            </a:lvl4pPr>
            <a:lvl5pPr>
              <a:buClr>
                <a:schemeClr val="accent5"/>
              </a:buClr>
              <a:defRPr sz="1000"/>
            </a:lvl5pPr>
          </a:lstStyle>
          <a:p>
            <a:pPr lvl="0"/>
            <a:r>
              <a:rPr lang="en-US" smtClean="0"/>
              <a:t>Click to edit Master text styles</a:t>
            </a:r>
          </a:p>
        </p:txBody>
      </p:sp>
      <p:pic>
        <p:nvPicPr>
          <p:cNvPr id="17" name="Picture 16">
            <a:extLst>
              <a:ext uri="{FF2B5EF4-FFF2-40B4-BE49-F238E27FC236}">
                <a16:creationId xmlns="" xmlns:a16="http://schemas.microsoft.com/office/drawing/2014/main" id="{8BE078BD-662E-2C49-84D0-627F4F3ED6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7213" y="5805866"/>
            <a:ext cx="4414787" cy="1052134"/>
          </a:xfrm>
          <a:prstGeom prst="rect">
            <a:avLst/>
          </a:prstGeom>
        </p:spPr>
      </p:pic>
      <p:pic>
        <p:nvPicPr>
          <p:cNvPr id="14" name="Picture 1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9273" y="190164"/>
            <a:ext cx="1391824" cy="351846"/>
          </a:xfrm>
          <a:prstGeom prst="rect">
            <a:avLst/>
          </a:prstGeom>
        </p:spPr>
      </p:pic>
      <p:sp>
        <p:nvSpPr>
          <p:cNvPr id="15" name="Text Placeholder 4"/>
          <p:cNvSpPr>
            <a:spLocks noGrp="1"/>
          </p:cNvSpPr>
          <p:nvPr>
            <p:ph type="body" sz="quarter" idx="17"/>
          </p:nvPr>
        </p:nvSpPr>
        <p:spPr>
          <a:xfrm>
            <a:off x="9203077" y="1570284"/>
            <a:ext cx="252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28"/>
          <p:cNvSpPr>
            <a:spLocks noGrp="1"/>
          </p:cNvSpPr>
          <p:nvPr>
            <p:ph type="body" sz="quarter" idx="18"/>
          </p:nvPr>
        </p:nvSpPr>
        <p:spPr>
          <a:xfrm>
            <a:off x="9203077" y="1898041"/>
            <a:ext cx="252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4"/>
          <p:cNvSpPr>
            <a:spLocks noGrp="1"/>
          </p:cNvSpPr>
          <p:nvPr>
            <p:ph type="body" sz="quarter" idx="19"/>
          </p:nvPr>
        </p:nvSpPr>
        <p:spPr>
          <a:xfrm>
            <a:off x="6291693" y="1570284"/>
            <a:ext cx="2520000" cy="252000"/>
          </a:xfrm>
          <a:prstGeom prst="rect">
            <a:avLst/>
          </a:prstGeom>
          <a:solidFill>
            <a:schemeClr val="tx1"/>
          </a:solidFill>
        </p:spPr>
        <p:txBody>
          <a:bodyPr lIns="72000" tIns="0" rIns="0" bIns="0" anchor="ctr" anchorCtr="0"/>
          <a:lstStyle>
            <a:lvl1pPr marL="0" indent="0">
              <a:lnSpc>
                <a:spcPct val="100000"/>
              </a:lnSpc>
              <a:buNone/>
              <a:defRPr sz="1200" b="1" baseline="0">
                <a:solidFill>
                  <a:schemeClr val="bg1"/>
                </a:solidFill>
                <a:latin typeface="+mn-lt"/>
                <a:ea typeface="Source Sans Pro" panose="020B05030304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28"/>
          <p:cNvSpPr>
            <a:spLocks noGrp="1"/>
          </p:cNvSpPr>
          <p:nvPr>
            <p:ph type="body" sz="quarter" idx="20"/>
          </p:nvPr>
        </p:nvSpPr>
        <p:spPr>
          <a:xfrm>
            <a:off x="3380308" y="1898041"/>
            <a:ext cx="2520000" cy="4124786"/>
          </a:xfrm>
          <a:prstGeom prst="rect">
            <a:avLst/>
          </a:prstGeom>
        </p:spPr>
        <p:txBody>
          <a:bodyPr lIns="0" tIns="0" rIns="0" bIns="0"/>
          <a:lstStyle>
            <a:lvl1pPr>
              <a:lnSpc>
                <a:spcPct val="100000"/>
              </a:lnSpc>
              <a:buClr>
                <a:schemeClr val="tx1"/>
              </a:buClr>
              <a:defRPr sz="1200" baseline="0">
                <a:latin typeface="+mn-lt"/>
                <a:ea typeface="Source Sans Pro" panose="020B0503030403020204" pitchFamily="34" charset="0"/>
                <a:cs typeface="Arial" panose="020B0604020202020204" pitchFamily="34" charset="0"/>
              </a:defRPr>
            </a:lvl1pPr>
            <a:lvl2pPr>
              <a:lnSpc>
                <a:spcPct val="100000"/>
              </a:lnSpc>
              <a:buClr>
                <a:schemeClr val="tx1"/>
              </a:buClr>
              <a:defRPr sz="1200" baseline="0">
                <a:latin typeface="+mn-lt"/>
                <a:ea typeface="Source Sans Pro" panose="020B0503030403020204" pitchFamily="34" charset="0"/>
                <a:cs typeface="Arial" panose="020B0604020202020204" pitchFamily="34" charset="0"/>
              </a:defRPr>
            </a:lvl2pPr>
            <a:lvl3pPr>
              <a:lnSpc>
                <a:spcPct val="100000"/>
              </a:lnSpc>
              <a:buClr>
                <a:schemeClr val="tx1"/>
              </a:buClr>
              <a:defRPr sz="1200" baseline="0">
                <a:latin typeface="+mn-lt"/>
                <a:ea typeface="Source Sans Pro" panose="020B0503030403020204" pitchFamily="34" charset="0"/>
                <a:cs typeface="Arial" panose="020B0604020202020204" pitchFamily="34" charset="0"/>
              </a:defRPr>
            </a:lvl3pPr>
            <a:lvl4pPr>
              <a:lnSpc>
                <a:spcPct val="100000"/>
              </a:lnSpc>
              <a:buClr>
                <a:schemeClr val="tx1"/>
              </a:buClr>
              <a:defRPr sz="1200" baseline="0">
                <a:latin typeface="+mn-lt"/>
                <a:ea typeface="Source Sans Pro" panose="020B0503030403020204" pitchFamily="34" charset="0"/>
                <a:cs typeface="Arial" panose="020B0604020202020204" pitchFamily="34" charset="0"/>
              </a:defRPr>
            </a:lvl4pPr>
            <a:lvl5pPr>
              <a:lnSpc>
                <a:spcPct val="100000"/>
              </a:lnSpc>
              <a:buClr>
                <a:schemeClr val="tx1"/>
              </a:buClr>
              <a:defRPr sz="1200" baseline="0">
                <a:latin typeface="+mn-lt"/>
                <a:ea typeface="Source Sans Pro" panose="020B0503030403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20889563"/>
      </p:ext>
    </p:extLst>
  </p:cSld>
  <p:clrMapOvr>
    <a:masterClrMapping/>
  </p:clrMapOvr>
  <p:transition spd="med">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1"/>
            </p:custDataLst>
            <p:extLst>
              <p:ext uri="{D42A27DB-BD31-4B8C-83A1-F6EECF244321}">
                <p14:modId xmlns:p14="http://schemas.microsoft.com/office/powerpoint/2010/main" val="3232192635"/>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056" name="think-cell Slide" r:id="rId32" imgW="270" imgH="270" progId="TCLayout.ActiveDocument.1">
                  <p:embed/>
                </p:oleObj>
              </mc:Choice>
              <mc:Fallback>
                <p:oleObj name="think-cell Slide" r:id="rId32" imgW="270" imgH="270" progId="TCLayout.ActiveDocument.1">
                  <p:embed/>
                  <p:pic>
                    <p:nvPicPr>
                      <p:cNvPr id="7" name="Object 6" hidden="1"/>
                      <p:cNvPicPr/>
                      <p:nvPr/>
                    </p:nvPicPr>
                    <p:blipFill>
                      <a:blip r:embed="rId33"/>
                      <a:stretch>
                        <a:fillRect/>
                      </a:stretch>
                    </p:blipFill>
                    <p:spPr>
                      <a:xfrm>
                        <a:off x="2119" y="1590"/>
                        <a:ext cx="2116" cy="1587"/>
                      </a:xfrm>
                      <a:prstGeom prst="rect">
                        <a:avLst/>
                      </a:prstGeom>
                    </p:spPr>
                  </p:pic>
                </p:oleObj>
              </mc:Fallback>
            </mc:AlternateContent>
          </a:graphicData>
        </a:graphic>
      </p:graphicFrame>
    </p:spTree>
    <p:extLst>
      <p:ext uri="{BB962C8B-B14F-4D97-AF65-F5344CB8AC3E}">
        <p14:creationId xmlns:p14="http://schemas.microsoft.com/office/powerpoint/2010/main" val="1278643252"/>
      </p:ext>
    </p:extLst>
  </p:cSld>
  <p:clrMap bg1="lt1" tx1="dk1" bg2="lt2" tx2="dk2" accent1="accent1" accent2="accent2" accent3="accent3" accent4="accent4" accent5="accent5" accent6="accent6" hlink="hlink" folHlink="folHlink"/>
  <p:sldLayoutIdLst>
    <p:sldLayoutId id="2147483692" r:id="rId1"/>
    <p:sldLayoutId id="2147483691" r:id="rId2"/>
    <p:sldLayoutId id="2147483685" r:id="rId3"/>
    <p:sldLayoutId id="2147483690" r:id="rId4"/>
    <p:sldLayoutId id="2147483667" r:id="rId5"/>
    <p:sldLayoutId id="2147483682" r:id="rId6"/>
    <p:sldLayoutId id="2147483663" r:id="rId7"/>
    <p:sldLayoutId id="2147483672" r:id="rId8"/>
    <p:sldLayoutId id="2147483673" r:id="rId9"/>
    <p:sldLayoutId id="2147483694" r:id="rId10"/>
    <p:sldLayoutId id="2147483696" r:id="rId11"/>
    <p:sldLayoutId id="2147483697" r:id="rId12"/>
    <p:sldLayoutId id="2147483695" r:id="rId13"/>
    <p:sldLayoutId id="2147483671" r:id="rId14"/>
    <p:sldLayoutId id="2147483674" r:id="rId15"/>
    <p:sldLayoutId id="2147483675" r:id="rId16"/>
    <p:sldLayoutId id="2147483676" r:id="rId17"/>
    <p:sldLayoutId id="2147483677" r:id="rId18"/>
    <p:sldLayoutId id="2147483678" r:id="rId19"/>
    <p:sldLayoutId id="2147483668" r:id="rId20"/>
    <p:sldLayoutId id="2147483666" r:id="rId21"/>
    <p:sldLayoutId id="2147483693" r:id="rId22"/>
    <p:sldLayoutId id="2147483669" r:id="rId23"/>
    <p:sldLayoutId id="2147483670" r:id="rId24"/>
    <p:sldLayoutId id="2147483681" r:id="rId25"/>
    <p:sldLayoutId id="2147483680" r:id="rId26"/>
    <p:sldLayoutId id="2147483688" r:id="rId27"/>
    <p:sldLayoutId id="2147483689" r:id="rId28"/>
  </p:sldLayoutIdLst>
  <p:transition spd="med">
    <p:strips dir="rd"/>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kern="1200">
          <a:solidFill>
            <a:schemeClr val="accent2"/>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1pPr>
      <a:lvl2pPr marL="3556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5334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723900" indent="-1905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9017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58F622E-6B71-4634-94DE-51917C6760F4}"/>
              </a:ext>
            </a:extLst>
          </p:cNvPr>
          <p:cNvSpPr>
            <a:spLocks noGrp="1"/>
          </p:cNvSpPr>
          <p:nvPr>
            <p:ph type="body" sz="quarter" idx="13"/>
          </p:nvPr>
        </p:nvSpPr>
        <p:spPr>
          <a:xfrm>
            <a:off x="2235200" y="3476626"/>
            <a:ext cx="5375275" cy="846332"/>
          </a:xfrm>
        </p:spPr>
        <p:txBody>
          <a:bodyPr/>
          <a:lstStyle/>
          <a:p>
            <a:r>
              <a:rPr lang="en-GB" dirty="0" err="1" smtClean="0"/>
              <a:t>Sauøya</a:t>
            </a:r>
            <a:r>
              <a:rPr lang="en-GB" dirty="0" smtClean="0"/>
              <a:t> – </a:t>
            </a:r>
            <a:r>
              <a:rPr lang="en-GB" dirty="0" err="1" smtClean="0"/>
              <a:t>møte</a:t>
            </a:r>
            <a:r>
              <a:rPr lang="en-GB" dirty="0" smtClean="0"/>
              <a:t> med Halden </a:t>
            </a:r>
            <a:r>
              <a:rPr lang="en-GB" dirty="0" err="1" smtClean="0"/>
              <a:t>kommune</a:t>
            </a:r>
            <a:endParaRPr lang="en-GB" dirty="0"/>
          </a:p>
        </p:txBody>
      </p:sp>
      <p:sp>
        <p:nvSpPr>
          <p:cNvPr id="3" name="Text Placeholder 2">
            <a:extLst>
              <a:ext uri="{FF2B5EF4-FFF2-40B4-BE49-F238E27FC236}">
                <a16:creationId xmlns="" xmlns:a16="http://schemas.microsoft.com/office/drawing/2014/main" id="{58670CCD-B6B9-45AF-858A-3F3BA93844C1}"/>
              </a:ext>
            </a:extLst>
          </p:cNvPr>
          <p:cNvSpPr>
            <a:spLocks noGrp="1"/>
          </p:cNvSpPr>
          <p:nvPr>
            <p:ph type="body" sz="quarter" idx="12"/>
          </p:nvPr>
        </p:nvSpPr>
        <p:spPr>
          <a:xfrm>
            <a:off x="2235200" y="4442880"/>
            <a:ext cx="4855148" cy="638786"/>
          </a:xfrm>
        </p:spPr>
        <p:txBody>
          <a:bodyPr>
            <a:normAutofit/>
          </a:bodyPr>
          <a:lstStyle/>
          <a:p>
            <a:r>
              <a:rPr lang="en-GB" sz="1600" dirty="0" err="1" smtClean="0"/>
              <a:t>Styringsgruppa</a:t>
            </a:r>
            <a:r>
              <a:rPr lang="en-GB" sz="1600" dirty="0" smtClean="0"/>
              <a:t> for </a:t>
            </a:r>
            <a:r>
              <a:rPr lang="en-GB" sz="1600" dirty="0" err="1" smtClean="0"/>
              <a:t>arealplan</a:t>
            </a:r>
            <a:endParaRPr lang="en-GB" sz="1600" dirty="0" smtClean="0"/>
          </a:p>
          <a:p>
            <a:r>
              <a:rPr lang="en-GB" sz="1600" dirty="0" smtClean="0"/>
              <a:t>9. </a:t>
            </a:r>
            <a:r>
              <a:rPr lang="en-GB" sz="1600" dirty="0" err="1" smtClean="0"/>
              <a:t>februar</a:t>
            </a:r>
            <a:r>
              <a:rPr lang="en-GB" sz="1600" dirty="0" smtClean="0"/>
              <a:t> 2021</a:t>
            </a:r>
            <a:endParaRPr lang="en-GB" dirty="0"/>
          </a:p>
        </p:txBody>
      </p:sp>
    </p:spTree>
    <p:extLst>
      <p:ext uri="{BB962C8B-B14F-4D97-AF65-F5344CB8AC3E}">
        <p14:creationId xmlns:p14="http://schemas.microsoft.com/office/powerpoint/2010/main" val="2236142948"/>
      </p:ext>
    </p:extLst>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200" y="632600"/>
            <a:ext cx="10058400" cy="5657850"/>
          </a:xfrm>
          <a:prstGeom prst="rect">
            <a:avLst/>
          </a:prstGeom>
        </p:spPr>
      </p:pic>
      <p:sp>
        <p:nvSpPr>
          <p:cNvPr id="3" name="TextBox 2"/>
          <p:cNvSpPr txBox="1"/>
          <p:nvPr/>
        </p:nvSpPr>
        <p:spPr>
          <a:xfrm>
            <a:off x="8709289" y="6011054"/>
            <a:ext cx="2427652" cy="215444"/>
          </a:xfrm>
          <a:prstGeom prst="rect">
            <a:avLst/>
          </a:prstGeom>
        </p:spPr>
        <p:txBody>
          <a:bodyPr wrap="none" lIns="0" tIns="0" rIns="0" bIns="0" rtlCol="0">
            <a:spAutoFit/>
          </a:bodyPr>
          <a:lstStyle/>
          <a:p>
            <a:r>
              <a:rPr lang="nb-NO" sz="1400" dirty="0" smtClean="0">
                <a:solidFill>
                  <a:schemeClr val="bg1"/>
                </a:solidFill>
              </a:rPr>
              <a:t>Tegning: Halden Arkitektkontor</a:t>
            </a:r>
            <a:endParaRPr lang="nb-NO" dirty="0">
              <a:solidFill>
                <a:schemeClr val="bg1"/>
              </a:solidFill>
            </a:endParaRPr>
          </a:p>
        </p:txBody>
      </p:sp>
    </p:spTree>
    <p:extLst>
      <p:ext uri="{BB962C8B-B14F-4D97-AF65-F5344CB8AC3E}">
        <p14:creationId xmlns:p14="http://schemas.microsoft.com/office/powerpoint/2010/main" val="475115305"/>
      </p:ext>
    </p:extLst>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50" y="706400"/>
            <a:ext cx="10058400" cy="5657850"/>
          </a:xfrm>
          <a:prstGeom prst="rect">
            <a:avLst/>
          </a:prstGeom>
        </p:spPr>
      </p:pic>
      <p:sp>
        <p:nvSpPr>
          <p:cNvPr id="3" name="TextBox 2"/>
          <p:cNvSpPr txBox="1"/>
          <p:nvPr/>
        </p:nvSpPr>
        <p:spPr>
          <a:xfrm>
            <a:off x="8454455" y="6086007"/>
            <a:ext cx="2427652" cy="215444"/>
          </a:xfrm>
          <a:prstGeom prst="rect">
            <a:avLst/>
          </a:prstGeom>
        </p:spPr>
        <p:txBody>
          <a:bodyPr wrap="none" lIns="0" tIns="0" rIns="0" bIns="0" rtlCol="0">
            <a:spAutoFit/>
          </a:bodyPr>
          <a:lstStyle/>
          <a:p>
            <a:r>
              <a:rPr lang="nb-NO" sz="1400" dirty="0" smtClean="0">
                <a:solidFill>
                  <a:schemeClr val="bg1"/>
                </a:solidFill>
              </a:rPr>
              <a:t>Tegning: Halden Arkitektkontor</a:t>
            </a:r>
            <a:endParaRPr lang="nb-NO" dirty="0">
              <a:solidFill>
                <a:schemeClr val="bg1"/>
              </a:solidFill>
            </a:endParaRPr>
          </a:p>
        </p:txBody>
      </p:sp>
    </p:spTree>
    <p:extLst>
      <p:ext uri="{BB962C8B-B14F-4D97-AF65-F5344CB8AC3E}">
        <p14:creationId xmlns:p14="http://schemas.microsoft.com/office/powerpoint/2010/main" val="1925699884"/>
      </p:ext>
    </p:extLst>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txBox="1">
            <a:spLocks/>
          </p:cNvSpPr>
          <p:nvPr/>
        </p:nvSpPr>
        <p:spPr>
          <a:xfrm>
            <a:off x="838200" y="357809"/>
            <a:ext cx="8470692" cy="907397"/>
          </a:xfrm>
          <a:prstGeom prst="rect">
            <a:avLst/>
          </a:prstGeom>
        </p:spPr>
        <p:txBody>
          <a:bodyPr vert="horz"/>
          <a:lstStyle>
            <a:lvl1pPr algn="l" defTabSz="914400" rtl="0" eaLnBrk="1" latinLnBrk="0" hangingPunct="1">
              <a:lnSpc>
                <a:spcPct val="90000"/>
              </a:lnSpc>
              <a:spcBef>
                <a:spcPct val="0"/>
              </a:spcBef>
              <a:buNone/>
              <a:defRPr sz="2400" b="1" kern="1200">
                <a:solidFill>
                  <a:schemeClr val="accent2"/>
                </a:solidFill>
                <a:latin typeface="Arial" panose="020B0604020202020204" pitchFamily="34" charset="0"/>
                <a:ea typeface="+mj-ea"/>
                <a:cs typeface="Arial" panose="020B0604020202020204" pitchFamily="34" charset="0"/>
              </a:defRPr>
            </a:lvl1pPr>
          </a:lstStyle>
          <a:p>
            <a:pPr>
              <a:lnSpc>
                <a:spcPct val="100000"/>
              </a:lnSpc>
              <a:spcBef>
                <a:spcPts val="600"/>
              </a:spcBef>
            </a:pPr>
            <a:r>
              <a:rPr lang="nb-NO" sz="3200" b="0" smtClean="0">
                <a:solidFill>
                  <a:srgbClr val="00664F"/>
                </a:solidFill>
                <a:latin typeface="Times New Roman"/>
              </a:rPr>
              <a:t>Strategisk</a:t>
            </a:r>
            <a:r>
              <a:rPr lang="en-GB" sz="3200" b="0" smtClean="0">
                <a:solidFill>
                  <a:srgbClr val="00664F"/>
                </a:solidFill>
                <a:latin typeface="Times New Roman"/>
              </a:rPr>
              <a:t> </a:t>
            </a:r>
            <a:r>
              <a:rPr lang="nb-NO" sz="3200" b="0" smtClean="0">
                <a:solidFill>
                  <a:srgbClr val="00664F"/>
                </a:solidFill>
                <a:latin typeface="Times New Roman"/>
              </a:rPr>
              <a:t>posisjonering</a:t>
            </a:r>
            <a:r>
              <a:rPr lang="en-GB" sz="3200" b="0" smtClean="0">
                <a:solidFill>
                  <a:srgbClr val="00664F"/>
                </a:solidFill>
                <a:latin typeface="Times New Roman"/>
              </a:rPr>
              <a:t> Saugbrugs</a:t>
            </a:r>
            <a:endParaRPr lang="en-GB" sz="3200" b="0" dirty="0">
              <a:solidFill>
                <a:srgbClr val="00664F"/>
              </a:solidFill>
              <a:latin typeface="Times New Roman"/>
            </a:endParaRPr>
          </a:p>
        </p:txBody>
      </p:sp>
      <p:sp>
        <p:nvSpPr>
          <p:cNvPr id="11" name="Rectangle 3"/>
          <p:cNvSpPr txBox="1">
            <a:spLocks noChangeArrowheads="1"/>
          </p:cNvSpPr>
          <p:nvPr/>
        </p:nvSpPr>
        <p:spPr>
          <a:xfrm>
            <a:off x="838200" y="1136073"/>
            <a:ext cx="11012055" cy="4777047"/>
          </a:xfrm>
          <a:prstGeom prst="rect">
            <a:avLst/>
          </a:prstGeom>
        </p:spPr>
        <p:txBody>
          <a:bodyPr vert="horz" wrap="square" lIns="61172" tIns="30587" rIns="61172" bIns="30587" numCol="1" anchor="t" anchorCtr="0" compatLnSpc="1">
            <a:prstTxWarp prst="textNoShape">
              <a:avLst/>
            </a:prstTxWarp>
            <a:noAutofit/>
          </a:bodyPr>
          <a:lstStyle>
            <a:lvl1pPr marL="1778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1pPr>
            <a:lvl2pPr marL="3556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5334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723900" indent="-1905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901700" indent="-177800" algn="l" defTabSz="914400" rtl="0" eaLnBrk="1" latinLnBrk="0" hangingPunct="1">
              <a:lnSpc>
                <a:spcPct val="100000"/>
              </a:lnSpc>
              <a:spcBef>
                <a:spcPts val="6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dirty="0" smtClean="0"/>
              <a:t>En av de mest kostnadseffektive produsentene av SC papir</a:t>
            </a:r>
            <a:endParaRPr lang="nb-NO" sz="1800" dirty="0"/>
          </a:p>
          <a:p>
            <a:endParaRPr lang="nb-NO" sz="1800" dirty="0"/>
          </a:p>
          <a:p>
            <a:r>
              <a:rPr lang="nb-NO" sz="1800" dirty="0" smtClean="0"/>
              <a:t>Vekst gjennom å utvikle nye energi- og fiberprodukter i synergi med papirproduksjon</a:t>
            </a:r>
          </a:p>
          <a:p>
            <a:endParaRPr lang="nb-NO" sz="1800" dirty="0" smtClean="0"/>
          </a:p>
          <a:p>
            <a:r>
              <a:rPr lang="nb-NO" sz="1800" dirty="0" smtClean="0"/>
              <a:t>Kompetanse skal være et konkurransefortrinn</a:t>
            </a:r>
          </a:p>
          <a:p>
            <a:endParaRPr lang="nb-NO" sz="1800" dirty="0" smtClean="0"/>
          </a:p>
          <a:p>
            <a:r>
              <a:rPr lang="nb-NO" sz="1800" dirty="0" smtClean="0"/>
              <a:t>Bærekraft er en grunnpilar i utvikling av virksomheten</a:t>
            </a:r>
          </a:p>
          <a:p>
            <a:endParaRPr lang="nb-NO" sz="1800" dirty="0" smtClean="0"/>
          </a:p>
          <a:p>
            <a:endParaRPr lang="nb-NO" sz="1800" dirty="0" smtClean="0"/>
          </a:p>
          <a:p>
            <a:r>
              <a:rPr lang="nb-NO" sz="1800" dirty="0" smtClean="0"/>
              <a:t>Aktiv støttespiller og avtager av lærlinger</a:t>
            </a:r>
          </a:p>
          <a:p>
            <a:pPr lvl="1"/>
            <a:r>
              <a:rPr lang="nb-NO" sz="1800" dirty="0" smtClean="0"/>
              <a:t>Synergieffekter fra ny skole</a:t>
            </a:r>
          </a:p>
        </p:txBody>
      </p:sp>
      <p:pic>
        <p:nvPicPr>
          <p:cNvPr id="12" name="Picture 11"/>
          <p:cNvPicPr>
            <a:picLocks noChangeAspect="1"/>
          </p:cNvPicPr>
          <p:nvPr/>
        </p:nvPicPr>
        <p:blipFill>
          <a:blip r:embed="rId2"/>
          <a:stretch>
            <a:fillRect/>
          </a:stretch>
        </p:blipFill>
        <p:spPr>
          <a:xfrm>
            <a:off x="8797570" y="3025730"/>
            <a:ext cx="2926080" cy="3542338"/>
          </a:xfrm>
          <a:prstGeom prst="rect">
            <a:avLst/>
          </a:prstGeom>
        </p:spPr>
      </p:pic>
    </p:spTree>
    <p:extLst>
      <p:ext uri="{BB962C8B-B14F-4D97-AF65-F5344CB8AC3E}">
        <p14:creationId xmlns:p14="http://schemas.microsoft.com/office/powerpoint/2010/main" val="2993558300"/>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nb-NO" dirty="0" smtClean="0"/>
              <a:t>Formål</a:t>
            </a:r>
            <a:endParaRPr lang="nb-NO" dirty="0"/>
          </a:p>
        </p:txBody>
      </p:sp>
      <p:sp>
        <p:nvSpPr>
          <p:cNvPr id="6" name="Slide Number Placeholder 5"/>
          <p:cNvSpPr>
            <a:spLocks noGrp="1"/>
          </p:cNvSpPr>
          <p:nvPr>
            <p:ph type="sldNum" sz="quarter" idx="4"/>
          </p:nvPr>
        </p:nvSpPr>
        <p:spPr/>
        <p:txBody>
          <a:bodyPr/>
          <a:lstStyle/>
          <a:p>
            <a:fld id="{83BB324D-5144-494D-BFB5-87F278FEF87B}" type="slidenum">
              <a:rPr lang="nb-NO" smtClean="0"/>
              <a:pPr/>
              <a:t>3</a:t>
            </a:fld>
            <a:endParaRPr lang="nb-NO"/>
          </a:p>
        </p:txBody>
      </p:sp>
      <p:sp>
        <p:nvSpPr>
          <p:cNvPr id="7" name="Text Placeholder 6"/>
          <p:cNvSpPr>
            <a:spLocks noGrp="1"/>
          </p:cNvSpPr>
          <p:nvPr>
            <p:ph type="body" sz="quarter" idx="14"/>
          </p:nvPr>
        </p:nvSpPr>
        <p:spPr>
          <a:xfrm>
            <a:off x="468923" y="1696284"/>
            <a:ext cx="9789502" cy="4326543"/>
          </a:xfrm>
        </p:spPr>
        <p:txBody>
          <a:bodyPr/>
          <a:lstStyle/>
          <a:p>
            <a:pPr marL="0" indent="0">
              <a:buNone/>
            </a:pPr>
            <a:r>
              <a:rPr lang="nb-NO" sz="1600" u="sng" dirty="0" smtClean="0"/>
              <a:t>Møtets formål:</a:t>
            </a:r>
          </a:p>
          <a:p>
            <a:pPr lvl="1"/>
            <a:r>
              <a:rPr lang="nb-NO" sz="1600" dirty="0" smtClean="0"/>
              <a:t>Fremlegge saken for styringsgruppa for arealplan</a:t>
            </a:r>
          </a:p>
          <a:p>
            <a:endParaRPr lang="nb-NO" sz="1600" dirty="0" smtClean="0"/>
          </a:p>
          <a:p>
            <a:pPr marL="0" indent="0">
              <a:buNone/>
            </a:pPr>
            <a:endParaRPr lang="nb-NO" sz="1600" dirty="0" smtClean="0"/>
          </a:p>
          <a:p>
            <a:pPr marL="0" indent="0">
              <a:buNone/>
            </a:pPr>
            <a:r>
              <a:rPr lang="nb-NO" sz="1600" u="sng" dirty="0" smtClean="0"/>
              <a:t>Mål for prosessen:</a:t>
            </a:r>
            <a:endParaRPr lang="nb-NO" sz="1600" u="sng" dirty="0"/>
          </a:p>
          <a:p>
            <a:r>
              <a:rPr lang="nb-NO" sz="1600" dirty="0" err="1" smtClean="0"/>
              <a:t>Tilgjengeliggjøre</a:t>
            </a:r>
            <a:r>
              <a:rPr lang="nb-NO" sz="1600" dirty="0" smtClean="0"/>
              <a:t> </a:t>
            </a:r>
            <a:r>
              <a:rPr lang="nb-NO" sz="1600" dirty="0" err="1" smtClean="0"/>
              <a:t>Sauøya</a:t>
            </a:r>
            <a:r>
              <a:rPr lang="nb-NO" sz="1600" dirty="0" smtClean="0"/>
              <a:t> </a:t>
            </a:r>
          </a:p>
          <a:p>
            <a:pPr lvl="1"/>
            <a:r>
              <a:rPr lang="nb-NO" sz="1600" dirty="0" smtClean="0"/>
              <a:t>«Universell utforming»</a:t>
            </a:r>
          </a:p>
          <a:p>
            <a:pPr lvl="1"/>
            <a:r>
              <a:rPr lang="nb-NO" sz="1600" dirty="0" smtClean="0"/>
              <a:t>Rydde i adkomstområde – i dag et utfordrende område</a:t>
            </a:r>
          </a:p>
          <a:p>
            <a:endParaRPr lang="nb-NO" sz="1600" dirty="0" smtClean="0"/>
          </a:p>
          <a:p>
            <a:r>
              <a:rPr lang="nb-NO" sz="1600" dirty="0" smtClean="0"/>
              <a:t>Benytte muligheter som område utgjør – for både kommunen og grunneier – på en bærekraftig og naturvennlig måte</a:t>
            </a:r>
          </a:p>
          <a:p>
            <a:endParaRPr lang="nb-NO" sz="1600" dirty="0"/>
          </a:p>
        </p:txBody>
      </p:sp>
    </p:spTree>
    <p:extLst>
      <p:ext uri="{BB962C8B-B14F-4D97-AF65-F5344CB8AC3E}">
        <p14:creationId xmlns:p14="http://schemas.microsoft.com/office/powerpoint/2010/main" val="363830571"/>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nb-NO" dirty="0" smtClean="0"/>
              <a:t>Saugbrugs’ tanker om veien videre - </a:t>
            </a:r>
            <a:r>
              <a:rPr lang="nb-NO" dirty="0" err="1" smtClean="0"/>
              <a:t>Sauøya</a:t>
            </a:r>
            <a:endParaRPr lang="nb-NO" dirty="0"/>
          </a:p>
        </p:txBody>
      </p:sp>
      <p:sp>
        <p:nvSpPr>
          <p:cNvPr id="6" name="Slide Number Placeholder 5"/>
          <p:cNvSpPr>
            <a:spLocks noGrp="1"/>
          </p:cNvSpPr>
          <p:nvPr>
            <p:ph type="sldNum" sz="quarter" idx="4"/>
          </p:nvPr>
        </p:nvSpPr>
        <p:spPr/>
        <p:txBody>
          <a:bodyPr/>
          <a:lstStyle/>
          <a:p>
            <a:fld id="{83BB324D-5144-494D-BFB5-87F278FEF87B}" type="slidenum">
              <a:rPr lang="nb-NO" smtClean="0"/>
              <a:pPr/>
              <a:t>4</a:t>
            </a:fld>
            <a:endParaRPr lang="nb-NO"/>
          </a:p>
        </p:txBody>
      </p:sp>
      <p:sp>
        <p:nvSpPr>
          <p:cNvPr id="7" name="Text Placeholder 6"/>
          <p:cNvSpPr>
            <a:spLocks noGrp="1"/>
          </p:cNvSpPr>
          <p:nvPr>
            <p:ph type="body" sz="quarter" idx="14"/>
          </p:nvPr>
        </p:nvSpPr>
        <p:spPr>
          <a:xfrm>
            <a:off x="468923" y="1317016"/>
            <a:ext cx="10951553" cy="4920654"/>
          </a:xfrm>
        </p:spPr>
        <p:txBody>
          <a:bodyPr/>
          <a:lstStyle/>
          <a:p>
            <a:pPr marL="0" indent="0">
              <a:buNone/>
            </a:pPr>
            <a:r>
              <a:rPr lang="nb-NO" sz="1600" u="sng" dirty="0" smtClean="0"/>
              <a:t>Bakgrunn:</a:t>
            </a:r>
          </a:p>
          <a:p>
            <a:pPr marL="0" indent="0">
              <a:buNone/>
            </a:pPr>
            <a:r>
              <a:rPr lang="nb-NO" sz="1600" dirty="0" smtClean="0"/>
              <a:t>Saugbrugs ønsker å benytte potensialet som ligger i eiendommen med et bærekraftig og naturvennlig totalprosjekt</a:t>
            </a:r>
          </a:p>
          <a:p>
            <a:pPr>
              <a:buFontTx/>
              <a:buChar char="-"/>
            </a:pPr>
            <a:r>
              <a:rPr lang="nb-NO" sz="1600" dirty="0" smtClean="0"/>
              <a:t>Inngripen i naturområde holdes på et lavt nivå, og åpner et flott område for allmennheten på en helt ny måte</a:t>
            </a:r>
          </a:p>
          <a:p>
            <a:pPr>
              <a:buFontTx/>
              <a:buChar char="-"/>
            </a:pPr>
            <a:r>
              <a:rPr lang="nb-NO" sz="1600" dirty="0" smtClean="0"/>
              <a:t>Etablere en helhet i kystlinje Indre havn inkludert bystrand på sydspiss</a:t>
            </a:r>
          </a:p>
          <a:p>
            <a:pPr>
              <a:buFontTx/>
              <a:buChar char="-"/>
            </a:pPr>
            <a:endParaRPr lang="nb-NO" sz="1600" dirty="0" smtClean="0"/>
          </a:p>
          <a:p>
            <a:pPr marL="0" indent="0">
              <a:buNone/>
            </a:pPr>
            <a:r>
              <a:rPr lang="nb-NO" sz="1600" dirty="0" smtClean="0"/>
              <a:t>Vår </a:t>
            </a:r>
            <a:r>
              <a:rPr lang="nb-NO" sz="1600" dirty="0"/>
              <a:t>plan er </a:t>
            </a:r>
            <a:r>
              <a:rPr lang="nb-NO" sz="1600" dirty="0" smtClean="0"/>
              <a:t>en </a:t>
            </a:r>
            <a:r>
              <a:rPr lang="nb-NO" sz="1600" dirty="0"/>
              <a:t>prosess med 3 faser på </a:t>
            </a:r>
            <a:r>
              <a:rPr lang="nb-NO" sz="1600" dirty="0" err="1"/>
              <a:t>Sauøya</a:t>
            </a:r>
            <a:r>
              <a:rPr lang="nb-NO" sz="1600" dirty="0"/>
              <a:t>:</a:t>
            </a:r>
          </a:p>
          <a:p>
            <a:pPr marL="342900" indent="-342900">
              <a:buFont typeface="+mj-lt"/>
              <a:buAutoNum type="arabicPeriod"/>
            </a:pPr>
            <a:r>
              <a:rPr lang="nb-NO" sz="1600" dirty="0"/>
              <a:t>Etablering av strandsti/promenade + bystrand + </a:t>
            </a:r>
            <a:r>
              <a:rPr lang="nb-NO" sz="1600" dirty="0" smtClean="0"/>
              <a:t>bebyggelse fase 1 </a:t>
            </a:r>
            <a:r>
              <a:rPr lang="nb-NO" sz="1600" dirty="0"/>
              <a:t>ved båtverksted</a:t>
            </a:r>
          </a:p>
          <a:p>
            <a:pPr marL="342900" indent="-342900">
              <a:buFont typeface="+mj-lt"/>
              <a:buAutoNum type="arabicPeriod"/>
            </a:pPr>
            <a:r>
              <a:rPr lang="nb-NO" sz="1600" dirty="0"/>
              <a:t>Bebyggelse fase 2 – i </a:t>
            </a:r>
            <a:r>
              <a:rPr lang="nb-NO" sz="1600" dirty="0" smtClean="0"/>
              <a:t>mellomhøyde østside</a:t>
            </a:r>
            <a:endParaRPr lang="nb-NO" sz="1600" dirty="0"/>
          </a:p>
          <a:p>
            <a:pPr marL="342900" indent="-342900">
              <a:buFont typeface="+mj-lt"/>
              <a:buAutoNum type="arabicPeriod"/>
            </a:pPr>
            <a:r>
              <a:rPr lang="nb-NO" sz="1600" dirty="0"/>
              <a:t>Bebyggelse fase 3 – på toppen</a:t>
            </a:r>
          </a:p>
          <a:p>
            <a:pPr marL="0" indent="0">
              <a:buNone/>
            </a:pPr>
            <a:endParaRPr lang="nb-NO" sz="1600" dirty="0"/>
          </a:p>
          <a:p>
            <a:pPr marL="0" indent="0">
              <a:buNone/>
            </a:pPr>
            <a:r>
              <a:rPr lang="nb-NO" sz="1600" u="sng" dirty="0" smtClean="0"/>
              <a:t>Milepæler:</a:t>
            </a:r>
          </a:p>
          <a:p>
            <a:pPr>
              <a:buFontTx/>
              <a:buChar char="-"/>
            </a:pPr>
            <a:r>
              <a:rPr lang="nb-NO" sz="1600" dirty="0" smtClean="0"/>
              <a:t>Planlegging/prosjektering</a:t>
            </a:r>
          </a:p>
          <a:p>
            <a:pPr>
              <a:buFontTx/>
              <a:buChar char="-"/>
            </a:pPr>
            <a:r>
              <a:rPr lang="nb-NO" sz="1600" dirty="0" smtClean="0"/>
              <a:t>Omregulering</a:t>
            </a:r>
          </a:p>
          <a:p>
            <a:pPr>
              <a:buFontTx/>
              <a:buChar char="-"/>
            </a:pPr>
            <a:r>
              <a:rPr lang="nb-NO" sz="1600" dirty="0" smtClean="0"/>
              <a:t>Gjennomføring av prosjektets faser</a:t>
            </a:r>
            <a:endParaRPr lang="nb-NO" sz="1600" dirty="0"/>
          </a:p>
          <a:p>
            <a:pPr marL="0" indent="0">
              <a:buNone/>
            </a:pPr>
            <a:endParaRPr lang="nb-NO" sz="1600" dirty="0" smtClean="0"/>
          </a:p>
          <a:p>
            <a:pPr marL="0" indent="0">
              <a:buNone/>
            </a:pPr>
            <a:endParaRPr lang="nb-NO" sz="1600" dirty="0"/>
          </a:p>
          <a:p>
            <a:pPr marL="0" indent="0">
              <a:buNone/>
            </a:pPr>
            <a:endParaRPr lang="nb-NO" sz="1600" dirty="0" smtClean="0"/>
          </a:p>
          <a:p>
            <a:pPr marL="0" indent="0">
              <a:buNone/>
            </a:pPr>
            <a:endParaRPr lang="nb-NO" sz="1600" dirty="0" smtClean="0"/>
          </a:p>
        </p:txBody>
      </p:sp>
    </p:spTree>
    <p:extLst>
      <p:ext uri="{BB962C8B-B14F-4D97-AF65-F5344CB8AC3E}">
        <p14:creationId xmlns:p14="http://schemas.microsoft.com/office/powerpoint/2010/main" val="2046996658"/>
      </p:ext>
    </p:extLst>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nb-NO" dirty="0" smtClean="0"/>
              <a:t>Fase 1</a:t>
            </a:r>
            <a:endParaRPr lang="nb-NO" dirty="0"/>
          </a:p>
        </p:txBody>
      </p:sp>
      <p:pic>
        <p:nvPicPr>
          <p:cNvPr id="10" name="Picture 9"/>
          <p:cNvPicPr>
            <a:picLocks noChangeAspect="1"/>
          </p:cNvPicPr>
          <p:nvPr/>
        </p:nvPicPr>
        <p:blipFill>
          <a:blip r:embed="rId2"/>
          <a:stretch>
            <a:fillRect/>
          </a:stretch>
        </p:blipFill>
        <p:spPr>
          <a:xfrm>
            <a:off x="468923" y="1276009"/>
            <a:ext cx="11306175" cy="4417108"/>
          </a:xfrm>
          <a:prstGeom prst="rect">
            <a:avLst/>
          </a:prstGeom>
        </p:spPr>
      </p:pic>
      <p:sp>
        <p:nvSpPr>
          <p:cNvPr id="11" name="TextBox 10"/>
          <p:cNvSpPr txBox="1"/>
          <p:nvPr/>
        </p:nvSpPr>
        <p:spPr>
          <a:xfrm>
            <a:off x="468923" y="5905286"/>
            <a:ext cx="7992573" cy="738664"/>
          </a:xfrm>
          <a:prstGeom prst="rect">
            <a:avLst/>
          </a:prstGeom>
        </p:spPr>
        <p:txBody>
          <a:bodyPr wrap="none" lIns="0" tIns="0" rIns="0" bIns="0" rtlCol="0">
            <a:spAutoFit/>
          </a:bodyPr>
          <a:lstStyle/>
          <a:p>
            <a:r>
              <a:rPr lang="nb-NO" sz="1600" dirty="0" smtClean="0"/>
              <a:t>Bebyggelse utføres i samme stil som Langbrygga</a:t>
            </a:r>
          </a:p>
          <a:p>
            <a:r>
              <a:rPr lang="nb-NO" sz="1600" dirty="0" smtClean="0"/>
              <a:t>Båtverksted planlegges i bygg syd</a:t>
            </a:r>
          </a:p>
          <a:p>
            <a:r>
              <a:rPr lang="nb-NO" sz="1600" dirty="0" smtClean="0"/>
              <a:t>Bryggepromenade </a:t>
            </a:r>
            <a:r>
              <a:rPr lang="nb-NO" sz="1600" dirty="0" err="1" smtClean="0"/>
              <a:t>inkl</a:t>
            </a:r>
            <a:r>
              <a:rPr lang="nb-NO" sz="1600" dirty="0" smtClean="0"/>
              <a:t> gangbro som binder Indre havn/Langbrygga og </a:t>
            </a:r>
            <a:r>
              <a:rPr lang="nb-NO" sz="1600" dirty="0" err="1" smtClean="0"/>
              <a:t>Sauøya</a:t>
            </a:r>
            <a:r>
              <a:rPr lang="nb-NO" sz="1600" dirty="0" smtClean="0"/>
              <a:t> sammen</a:t>
            </a:r>
            <a:endParaRPr lang="nb-NO" sz="1600" dirty="0"/>
          </a:p>
        </p:txBody>
      </p:sp>
      <p:sp>
        <p:nvSpPr>
          <p:cNvPr id="2" name="TextBox 1"/>
          <p:cNvSpPr txBox="1"/>
          <p:nvPr/>
        </p:nvSpPr>
        <p:spPr>
          <a:xfrm>
            <a:off x="9233939" y="5381468"/>
            <a:ext cx="2427652" cy="215444"/>
          </a:xfrm>
          <a:prstGeom prst="rect">
            <a:avLst/>
          </a:prstGeom>
        </p:spPr>
        <p:txBody>
          <a:bodyPr wrap="none" lIns="0" tIns="0" rIns="0" bIns="0" rtlCol="0">
            <a:spAutoFit/>
          </a:bodyPr>
          <a:lstStyle/>
          <a:p>
            <a:r>
              <a:rPr lang="nb-NO" sz="1400" dirty="0" smtClean="0">
                <a:solidFill>
                  <a:schemeClr val="bg1"/>
                </a:solidFill>
              </a:rPr>
              <a:t>Tegning: Halden Arkitektkontor</a:t>
            </a:r>
            <a:endParaRPr lang="nb-NO" dirty="0">
              <a:solidFill>
                <a:schemeClr val="bg1"/>
              </a:solidFill>
            </a:endParaRPr>
          </a:p>
        </p:txBody>
      </p:sp>
    </p:spTree>
    <p:extLst>
      <p:ext uri="{BB962C8B-B14F-4D97-AF65-F5344CB8AC3E}">
        <p14:creationId xmlns:p14="http://schemas.microsoft.com/office/powerpoint/2010/main" val="1019083240"/>
      </p:ext>
    </p:extLst>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nb-NO" dirty="0" smtClean="0"/>
              <a:t>Fase 2</a:t>
            </a:r>
            <a:endParaRPr lang="nb-NO"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1328737"/>
            <a:ext cx="10991850" cy="4200525"/>
          </a:xfrm>
          <a:prstGeom prst="rect">
            <a:avLst/>
          </a:prstGeom>
        </p:spPr>
      </p:pic>
      <p:sp>
        <p:nvSpPr>
          <p:cNvPr id="6" name="TextBox 5"/>
          <p:cNvSpPr txBox="1"/>
          <p:nvPr/>
        </p:nvSpPr>
        <p:spPr>
          <a:xfrm>
            <a:off x="551055" y="5794159"/>
            <a:ext cx="6054543" cy="492443"/>
          </a:xfrm>
          <a:prstGeom prst="rect">
            <a:avLst/>
          </a:prstGeom>
        </p:spPr>
        <p:txBody>
          <a:bodyPr wrap="none" lIns="0" tIns="0" rIns="0" bIns="0" rtlCol="0">
            <a:spAutoFit/>
          </a:bodyPr>
          <a:lstStyle/>
          <a:p>
            <a:r>
              <a:rPr lang="nb-NO" sz="1600" dirty="0" smtClean="0"/>
              <a:t>Bebyggelse i </a:t>
            </a:r>
            <a:r>
              <a:rPr lang="nb-NO" sz="1600" dirty="0" err="1" smtClean="0"/>
              <a:t>terrengnær</a:t>
            </a:r>
            <a:r>
              <a:rPr lang="nb-NO" sz="1600" dirty="0"/>
              <a:t> stil, farger tilpasses, vegetasjon beholdes</a:t>
            </a:r>
            <a:endParaRPr lang="nb-NO" sz="1600" dirty="0" smtClean="0"/>
          </a:p>
          <a:p>
            <a:r>
              <a:rPr lang="nb-NO" sz="1600" dirty="0" smtClean="0"/>
              <a:t>Tilkomst via forlenget vei fra fase 1</a:t>
            </a:r>
            <a:endParaRPr lang="nb-NO" sz="1600" dirty="0"/>
          </a:p>
        </p:txBody>
      </p:sp>
      <p:sp>
        <p:nvSpPr>
          <p:cNvPr id="7" name="TextBox 6"/>
          <p:cNvSpPr txBox="1"/>
          <p:nvPr/>
        </p:nvSpPr>
        <p:spPr>
          <a:xfrm>
            <a:off x="9069049" y="5261548"/>
            <a:ext cx="2427652" cy="215444"/>
          </a:xfrm>
          <a:prstGeom prst="rect">
            <a:avLst/>
          </a:prstGeom>
        </p:spPr>
        <p:txBody>
          <a:bodyPr wrap="none" lIns="0" tIns="0" rIns="0" bIns="0" rtlCol="0">
            <a:spAutoFit/>
          </a:bodyPr>
          <a:lstStyle/>
          <a:p>
            <a:r>
              <a:rPr lang="nb-NO" sz="1400" dirty="0" smtClean="0">
                <a:solidFill>
                  <a:schemeClr val="bg1"/>
                </a:solidFill>
              </a:rPr>
              <a:t>Tegning: Halden Arkitektkontor</a:t>
            </a:r>
            <a:endParaRPr lang="nb-NO" dirty="0">
              <a:solidFill>
                <a:schemeClr val="bg1"/>
              </a:solidFill>
            </a:endParaRPr>
          </a:p>
        </p:txBody>
      </p:sp>
    </p:spTree>
    <p:extLst>
      <p:ext uri="{BB962C8B-B14F-4D97-AF65-F5344CB8AC3E}">
        <p14:creationId xmlns:p14="http://schemas.microsoft.com/office/powerpoint/2010/main" val="444620943"/>
      </p:ext>
    </p:extLst>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nb-NO" dirty="0" smtClean="0"/>
              <a:t>Fase 3</a:t>
            </a:r>
            <a:endParaRPr lang="nb-NO" dirty="0"/>
          </a:p>
        </p:txBody>
      </p:sp>
      <p:sp>
        <p:nvSpPr>
          <p:cNvPr id="6" name="TextBox 5"/>
          <p:cNvSpPr txBox="1"/>
          <p:nvPr/>
        </p:nvSpPr>
        <p:spPr>
          <a:xfrm>
            <a:off x="500673" y="5651286"/>
            <a:ext cx="8829340" cy="738664"/>
          </a:xfrm>
          <a:prstGeom prst="rect">
            <a:avLst/>
          </a:prstGeom>
        </p:spPr>
        <p:txBody>
          <a:bodyPr wrap="none" lIns="0" tIns="0" rIns="0" bIns="0" rtlCol="0">
            <a:spAutoFit/>
          </a:bodyPr>
          <a:lstStyle/>
          <a:p>
            <a:r>
              <a:rPr lang="nb-NO" sz="1600" dirty="0" smtClean="0"/>
              <a:t>Bebyggelse utføres i pakt med naturen for de enkelte bygg, farger tilpasses, vegetasjon beholdes</a:t>
            </a:r>
          </a:p>
          <a:p>
            <a:r>
              <a:rPr lang="nb-NO" sz="1600" dirty="0" smtClean="0"/>
              <a:t>Tursti/vei beholdes</a:t>
            </a:r>
          </a:p>
          <a:p>
            <a:r>
              <a:rPr lang="nb-NO" sz="1600" dirty="0" smtClean="0"/>
              <a:t>Eventuelt kan gammelt batteri (ikke fredet) beholdes</a:t>
            </a:r>
            <a:endParaRPr lang="nb-NO" sz="1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3558"/>
          <a:stretch/>
        </p:blipFill>
        <p:spPr>
          <a:xfrm>
            <a:off x="419099" y="1238250"/>
            <a:ext cx="11332691" cy="4235450"/>
          </a:xfrm>
          <a:prstGeom prst="rect">
            <a:avLst/>
          </a:prstGeom>
        </p:spPr>
      </p:pic>
      <p:sp>
        <p:nvSpPr>
          <p:cNvPr id="7" name="TextBox 6"/>
          <p:cNvSpPr txBox="1"/>
          <p:nvPr/>
        </p:nvSpPr>
        <p:spPr>
          <a:xfrm>
            <a:off x="9233939" y="5171608"/>
            <a:ext cx="2427652" cy="215444"/>
          </a:xfrm>
          <a:prstGeom prst="rect">
            <a:avLst/>
          </a:prstGeom>
        </p:spPr>
        <p:txBody>
          <a:bodyPr wrap="none" lIns="0" tIns="0" rIns="0" bIns="0" rtlCol="0">
            <a:spAutoFit/>
          </a:bodyPr>
          <a:lstStyle/>
          <a:p>
            <a:r>
              <a:rPr lang="nb-NO" sz="1400" dirty="0" smtClean="0">
                <a:solidFill>
                  <a:schemeClr val="bg1"/>
                </a:solidFill>
              </a:rPr>
              <a:t>Tegning: Halden Arkitektkontor</a:t>
            </a:r>
            <a:endParaRPr lang="nb-NO" dirty="0">
              <a:solidFill>
                <a:schemeClr val="bg1"/>
              </a:solidFill>
            </a:endParaRPr>
          </a:p>
        </p:txBody>
      </p:sp>
    </p:spTree>
    <p:extLst>
      <p:ext uri="{BB962C8B-B14F-4D97-AF65-F5344CB8AC3E}">
        <p14:creationId xmlns:p14="http://schemas.microsoft.com/office/powerpoint/2010/main" val="287258579"/>
      </p:ext>
    </p:extLst>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nb-NO" dirty="0" smtClean="0"/>
              <a:t>Diverse momenter</a:t>
            </a:r>
            <a:endParaRPr lang="nb-NO" dirty="0"/>
          </a:p>
        </p:txBody>
      </p:sp>
      <p:sp>
        <p:nvSpPr>
          <p:cNvPr id="6" name="Slide Number Placeholder 5"/>
          <p:cNvSpPr>
            <a:spLocks noGrp="1"/>
          </p:cNvSpPr>
          <p:nvPr>
            <p:ph type="sldNum" sz="quarter" idx="4"/>
          </p:nvPr>
        </p:nvSpPr>
        <p:spPr/>
        <p:txBody>
          <a:bodyPr/>
          <a:lstStyle/>
          <a:p>
            <a:fld id="{83BB324D-5144-494D-BFB5-87F278FEF87B}" type="slidenum">
              <a:rPr lang="nb-NO" smtClean="0"/>
              <a:pPr/>
              <a:t>8</a:t>
            </a:fld>
            <a:endParaRPr lang="nb-NO"/>
          </a:p>
        </p:txBody>
      </p:sp>
      <p:sp>
        <p:nvSpPr>
          <p:cNvPr id="7" name="Text Placeholder 6"/>
          <p:cNvSpPr>
            <a:spLocks noGrp="1"/>
          </p:cNvSpPr>
          <p:nvPr>
            <p:ph type="body" sz="quarter" idx="14"/>
          </p:nvPr>
        </p:nvSpPr>
        <p:spPr>
          <a:xfrm>
            <a:off x="468923" y="1209182"/>
            <a:ext cx="10951553" cy="5136321"/>
          </a:xfrm>
        </p:spPr>
        <p:txBody>
          <a:bodyPr/>
          <a:lstStyle/>
          <a:p>
            <a:pPr marL="0" indent="0">
              <a:buNone/>
            </a:pPr>
            <a:r>
              <a:rPr lang="nb-NO" sz="1600" u="sng" dirty="0" smtClean="0"/>
              <a:t>Grunnforhold </a:t>
            </a:r>
            <a:r>
              <a:rPr lang="nb-NO" sz="1600" u="sng" dirty="0" err="1" smtClean="0"/>
              <a:t>etc</a:t>
            </a:r>
            <a:r>
              <a:rPr lang="nb-NO" sz="1600" u="sng" dirty="0" smtClean="0"/>
              <a:t>:</a:t>
            </a:r>
          </a:p>
          <a:p>
            <a:pPr marL="0" indent="0">
              <a:buNone/>
            </a:pPr>
            <a:r>
              <a:rPr lang="nb-NO" sz="1600" dirty="0" smtClean="0"/>
              <a:t>I henhold til foreløpige undersøkelser er dette utelukkende bygg på fjellgrunn.</a:t>
            </a:r>
          </a:p>
          <a:p>
            <a:pPr marL="0" indent="0">
              <a:buNone/>
            </a:pPr>
            <a:r>
              <a:rPr lang="nb-NO" sz="1600" dirty="0" smtClean="0"/>
              <a:t>Ingen tidligere forurensing </a:t>
            </a:r>
            <a:r>
              <a:rPr lang="nb-NO" sz="1600" dirty="0" err="1" smtClean="0"/>
              <a:t>etc</a:t>
            </a:r>
            <a:endParaRPr lang="nb-NO" sz="1600" dirty="0" smtClean="0"/>
          </a:p>
          <a:p>
            <a:pPr marL="0" indent="0">
              <a:buNone/>
            </a:pPr>
            <a:endParaRPr lang="nb-NO" sz="1600" dirty="0"/>
          </a:p>
          <a:p>
            <a:pPr marL="0" indent="0">
              <a:buNone/>
            </a:pPr>
            <a:r>
              <a:rPr lang="nb-NO" sz="1600" u="sng" dirty="0" smtClean="0"/>
              <a:t>Nøkkelmomenter:</a:t>
            </a:r>
          </a:p>
          <a:p>
            <a:pPr>
              <a:buFontTx/>
              <a:buChar char="-"/>
            </a:pPr>
            <a:r>
              <a:rPr lang="nb-NO" sz="1600" dirty="0" smtClean="0"/>
              <a:t>Omregulering – i utgangspunktet «bebygges» </a:t>
            </a:r>
            <a:r>
              <a:rPr lang="nb-NO" sz="1600" dirty="0" err="1" smtClean="0"/>
              <a:t>ca</a:t>
            </a:r>
            <a:r>
              <a:rPr lang="nb-NO" sz="1600" dirty="0" smtClean="0"/>
              <a:t> 20 % av tilgjengelig grøntareal (under 10 % av </a:t>
            </a:r>
            <a:r>
              <a:rPr lang="nb-NO" sz="1600" dirty="0" err="1" smtClean="0"/>
              <a:t>Sauøya</a:t>
            </a:r>
            <a:r>
              <a:rPr lang="nb-NO" sz="1600" dirty="0" smtClean="0"/>
              <a:t>)</a:t>
            </a:r>
          </a:p>
          <a:p>
            <a:pPr>
              <a:buFontTx/>
              <a:buChar char="-"/>
            </a:pPr>
            <a:r>
              <a:rPr lang="nb-NO" sz="1600" dirty="0" smtClean="0"/>
              <a:t>Avtale med innehavere båtverksted – </a:t>
            </a:r>
            <a:r>
              <a:rPr lang="nb-NO" sz="1600" i="1" dirty="0" smtClean="0"/>
              <a:t>god dialog opprettet</a:t>
            </a:r>
          </a:p>
          <a:p>
            <a:pPr marL="0" indent="0">
              <a:buNone/>
            </a:pPr>
            <a:endParaRPr lang="nb-NO" sz="1600" dirty="0" smtClean="0"/>
          </a:p>
          <a:p>
            <a:pPr marL="0" indent="0">
              <a:buNone/>
            </a:pPr>
            <a:r>
              <a:rPr lang="nb-NO" sz="1600" u="sng" dirty="0" smtClean="0"/>
              <a:t>Resultat:</a:t>
            </a:r>
          </a:p>
          <a:p>
            <a:pPr>
              <a:buFontTx/>
              <a:buChar char="-"/>
            </a:pPr>
            <a:r>
              <a:rPr lang="nb-NO" sz="1600" dirty="0" smtClean="0"/>
              <a:t>Mulighet for drivstoffanlegg og kloakktømming ved båtverksted/brygge (i fase 1)</a:t>
            </a:r>
          </a:p>
          <a:p>
            <a:pPr>
              <a:buFontTx/>
              <a:buChar char="-"/>
            </a:pPr>
            <a:r>
              <a:rPr lang="nb-NO" sz="1600" dirty="0" smtClean="0"/>
              <a:t>Gir en fantastisk totalløsning med bevaring og utvikling av et flott, sentralt naturområde – samt oppfyller fortetningsønske i sentrum</a:t>
            </a:r>
          </a:p>
          <a:p>
            <a:pPr>
              <a:buFontTx/>
              <a:buChar char="-"/>
            </a:pPr>
            <a:r>
              <a:rPr lang="nb-NO" sz="1600" dirty="0" smtClean="0"/>
              <a:t>Sikrer arbeidsplasser i Halden</a:t>
            </a:r>
          </a:p>
          <a:p>
            <a:pPr marL="0" indent="0">
              <a:buNone/>
            </a:pPr>
            <a:endParaRPr lang="nb-NO" sz="1600" dirty="0"/>
          </a:p>
        </p:txBody>
      </p:sp>
    </p:spTree>
    <p:extLst>
      <p:ext uri="{BB962C8B-B14F-4D97-AF65-F5344CB8AC3E}">
        <p14:creationId xmlns:p14="http://schemas.microsoft.com/office/powerpoint/2010/main" val="2469021402"/>
      </p:ext>
    </p:extLst>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647700"/>
            <a:ext cx="10058400" cy="5657850"/>
          </a:xfrm>
          <a:prstGeom prst="rect">
            <a:avLst/>
          </a:prstGeom>
        </p:spPr>
      </p:pic>
      <p:sp>
        <p:nvSpPr>
          <p:cNvPr id="4" name="TextBox 3"/>
          <p:cNvSpPr txBox="1"/>
          <p:nvPr/>
        </p:nvSpPr>
        <p:spPr>
          <a:xfrm>
            <a:off x="8739268" y="5996064"/>
            <a:ext cx="2427652" cy="215444"/>
          </a:xfrm>
          <a:prstGeom prst="rect">
            <a:avLst/>
          </a:prstGeom>
        </p:spPr>
        <p:txBody>
          <a:bodyPr wrap="none" lIns="0" tIns="0" rIns="0" bIns="0" rtlCol="0">
            <a:spAutoFit/>
          </a:bodyPr>
          <a:lstStyle/>
          <a:p>
            <a:r>
              <a:rPr lang="nb-NO" sz="1400" dirty="0" smtClean="0">
                <a:solidFill>
                  <a:schemeClr val="bg1"/>
                </a:solidFill>
              </a:rPr>
              <a:t>Tegning: Halden Arkitektkontor</a:t>
            </a:r>
            <a:endParaRPr lang="nb-NO" dirty="0">
              <a:solidFill>
                <a:schemeClr val="bg1"/>
              </a:solidFill>
            </a:endParaRPr>
          </a:p>
        </p:txBody>
      </p:sp>
    </p:spTree>
    <p:extLst>
      <p:ext uri="{BB962C8B-B14F-4D97-AF65-F5344CB8AC3E}">
        <p14:creationId xmlns:p14="http://schemas.microsoft.com/office/powerpoint/2010/main" val="1391044147"/>
      </p:ext>
    </p:extLst>
  </p:cSld>
  <p:clrMapOvr>
    <a:masterClrMapping/>
  </p:clrMapOvr>
  <p:transition spd="med">
    <p:strips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rske Skog">
  <a:themeElements>
    <a:clrScheme name="Norske Skog">
      <a:dk1>
        <a:sysClr val="windowText" lastClr="000000"/>
      </a:dk1>
      <a:lt1>
        <a:sysClr val="window" lastClr="FFFFFF"/>
      </a:lt1>
      <a:dk2>
        <a:srgbClr val="44546A"/>
      </a:dk2>
      <a:lt2>
        <a:srgbClr val="A7A8AA"/>
      </a:lt2>
      <a:accent1>
        <a:srgbClr val="78BE20"/>
      </a:accent1>
      <a:accent2>
        <a:srgbClr val="236192"/>
      </a:accent2>
      <a:accent3>
        <a:srgbClr val="00664F"/>
      </a:accent3>
      <a:accent4>
        <a:srgbClr val="009CA6"/>
      </a:accent4>
      <a:accent5>
        <a:srgbClr val="F1B434"/>
      </a:accent5>
      <a:accent6>
        <a:srgbClr val="FF6A39"/>
      </a:accent6>
      <a:hlink>
        <a:srgbClr val="0563C1"/>
      </a:hlink>
      <a:folHlink>
        <a:srgbClr val="954F72"/>
      </a:folHlink>
    </a:clrScheme>
    <a:fontScheme name="Norske Skog">
      <a:majorFont>
        <a:latin typeface="Times New Roman"/>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nchorCtr="0"/>
      <a:lstStyle>
        <a:defPPr algn="ctr">
          <a:spcBef>
            <a:spcPts val="600"/>
          </a:spcBef>
          <a:buFont typeface="Wingdings" panose="05000000000000000000" pitchFamily="2" charset="2"/>
          <a:buNone/>
          <a:defRPr sz="1200" b="0" dirty="0" smtClean="0">
            <a:solidFill>
              <a:schemeClr val="bg1"/>
            </a:solidFill>
            <a:latin typeface="Arial" panose="020B0604020202020204" pitchFamily="34" charset="0"/>
            <a:ea typeface="Yu Gothic" panose="020B0400000000000000" pitchFamily="34" charset="-128"/>
            <a:cs typeface="Arial" panose="020B0604020202020204" pitchFamily="34" charset="0"/>
          </a:defRPr>
        </a:defPPr>
      </a:lstStyle>
    </a:spDef>
    <a:txDef>
      <a:spPr/>
      <a:bodyPr lIns="0" tIns="0" rIns="0" bIns="0"/>
      <a:lstStyle>
        <a:defPPr>
          <a:defRPr dirty="0"/>
        </a:defPPr>
      </a:lstStyle>
    </a:txDef>
  </a:objectDefaults>
  <a:extraClrSchemeLst/>
  <a:extLst>
    <a:ext uri="{05A4C25C-085E-4340-85A3-A5531E510DB2}">
      <thm15:themeFamily xmlns:thm15="http://schemas.microsoft.com/office/thememl/2012/main" name="Presentation1.pptx" id="{4CD7D5A8-57D3-4145-9B42-641CBF999131}" vid="{2312F25C-5310-439C-BBA3-05A24BF7A5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9E27A4401374F9F4AC6321057608A" ma:contentTypeVersion="3" ma:contentTypeDescription="Create a new document." ma:contentTypeScope="" ma:versionID="e37e701dcf76dedbb0277751970546b6">
  <xsd:schema xmlns:xsd="http://www.w3.org/2001/XMLSchema" xmlns:xs="http://www.w3.org/2001/XMLSchema" xmlns:p="http://schemas.microsoft.com/office/2006/metadata/properties" xmlns:ns2="231a6914-0589-438c-9502-78f6b38b5b49" targetNamespace="http://schemas.microsoft.com/office/2006/metadata/properties" ma:root="true" ma:fieldsID="abd72a8c90c03d7685bbea6644f44d41" ns2:_="">
    <xsd:import namespace="231a6914-0589-438c-9502-78f6b38b5b49"/>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a6914-0589-438c-9502-78f6b38b5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58F8B-54C0-476F-9552-6D7E4A822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a6914-0589-438c-9502-78f6b38b5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0261BC-7050-4EC9-A416-B0DC60BBB94C}">
  <ds:schemaRefs>
    <ds:schemaRef ds:uri="http://schemas.microsoft.com/office/infopath/2007/PartnerControls"/>
    <ds:schemaRef ds:uri="http://purl.org/dc/elements/1.1/"/>
    <ds:schemaRef ds:uri="http://schemas.microsoft.com/office/2006/metadata/properties"/>
    <ds:schemaRef ds:uri="231a6914-0589-438c-9502-78f6b38b5b4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2127EDA-E923-4162-8122-A4366656CC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395</Words>
  <Application>Microsoft Office PowerPoint</Application>
  <PresentationFormat>Widescreen</PresentationFormat>
  <Paragraphs>76</Paragraphs>
  <Slides>11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Yu Gothic</vt:lpstr>
      <vt:lpstr>Arial</vt:lpstr>
      <vt:lpstr>Arial Regular</vt:lpstr>
      <vt:lpstr>Bookerly</vt:lpstr>
      <vt:lpstr>Calibri</vt:lpstr>
      <vt:lpstr>Source Sans Pro</vt:lpstr>
      <vt:lpstr>Times New Roman</vt:lpstr>
      <vt:lpstr>Wingdings</vt:lpstr>
      <vt:lpstr>Norske Skog</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Bjørneby, Henrik (SAUGBRUGS)</dc:creator>
  <cp:lastModifiedBy>Bjørneby, Henrik (SAUGBRUGS)</cp:lastModifiedBy>
  <cp:revision>22</cp:revision>
  <dcterms:created xsi:type="dcterms:W3CDTF">2021-01-14T09:21:20Z</dcterms:created>
  <dcterms:modified xsi:type="dcterms:W3CDTF">2021-02-09T16:48:10Z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0x010100B199E27A4401374F9F4AC6321057608A</vt:lpwstr>
  </property>
</Properties>
</file>