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147472393" r:id="rId6"/>
    <p:sldId id="2147472394" r:id="rId7"/>
    <p:sldId id="2147472392" r:id="rId8"/>
    <p:sldId id="5215" r:id="rId9"/>
    <p:sldId id="4891" r:id="rId10"/>
    <p:sldId id="2147199988" r:id="rId11"/>
    <p:sldId id="1025" r:id="rId12"/>
    <p:sldId id="2147472396" r:id="rId13"/>
    <p:sldId id="5209" r:id="rId14"/>
    <p:sldId id="2147199989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38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DB5321-081A-4247-B0D7-516497B44480}" v="14" dt="2024-01-16T07:27:54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60" autoAdjust="0"/>
  </p:normalViewPr>
  <p:slideViewPr>
    <p:cSldViewPr snapToGrid="0">
      <p:cViewPr varScale="1">
        <p:scale>
          <a:sx n="70" d="100"/>
          <a:sy n="70" d="100"/>
        </p:scale>
        <p:origin x="11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alborg, Morten" userId="058547af-cd2e-4367-b24f-1017e7b2b773" providerId="ADAL" clId="{27DB5321-081A-4247-B0D7-516497B44480}"/>
    <pc:docChg chg="undo custSel addSld delSld modSld sldOrd">
      <pc:chgData name="Aalborg, Morten" userId="058547af-cd2e-4367-b24f-1017e7b2b773" providerId="ADAL" clId="{27DB5321-081A-4247-B0D7-516497B44480}" dt="2024-01-16T09:19:28.617" v="1550" actId="6549"/>
      <pc:docMkLst>
        <pc:docMk/>
      </pc:docMkLst>
      <pc:sldChg chg="modSp mod">
        <pc:chgData name="Aalborg, Morten" userId="058547af-cd2e-4367-b24f-1017e7b2b773" providerId="ADAL" clId="{27DB5321-081A-4247-B0D7-516497B44480}" dt="2024-01-16T07:25:59.009" v="1220" actId="20577"/>
        <pc:sldMkLst>
          <pc:docMk/>
          <pc:sldMk cId="500582401" sldId="256"/>
        </pc:sldMkLst>
        <pc:spChg chg="mod">
          <ac:chgData name="Aalborg, Morten" userId="058547af-cd2e-4367-b24f-1017e7b2b773" providerId="ADAL" clId="{27DB5321-081A-4247-B0D7-516497B44480}" dt="2024-01-16T07:25:59.009" v="1220" actId="20577"/>
          <ac:spMkLst>
            <pc:docMk/>
            <pc:sldMk cId="500582401" sldId="256"/>
            <ac:spMk id="4" creationId="{D8B3E3D1-A64F-6C49-A65E-78234E99BA50}"/>
          </ac:spMkLst>
        </pc:spChg>
      </pc:sldChg>
      <pc:sldChg chg="del">
        <pc:chgData name="Aalborg, Morten" userId="058547af-cd2e-4367-b24f-1017e7b2b773" providerId="ADAL" clId="{27DB5321-081A-4247-B0D7-516497B44480}" dt="2024-01-15T09:28:26.360" v="0" actId="47"/>
        <pc:sldMkLst>
          <pc:docMk/>
          <pc:sldMk cId="703876813" sldId="264"/>
        </pc:sldMkLst>
      </pc:sldChg>
      <pc:sldChg chg="del">
        <pc:chgData name="Aalborg, Morten" userId="058547af-cd2e-4367-b24f-1017e7b2b773" providerId="ADAL" clId="{27DB5321-081A-4247-B0D7-516497B44480}" dt="2024-01-15T09:28:26.360" v="0" actId="47"/>
        <pc:sldMkLst>
          <pc:docMk/>
          <pc:sldMk cId="823705362" sldId="266"/>
        </pc:sldMkLst>
      </pc:sldChg>
      <pc:sldChg chg="del">
        <pc:chgData name="Aalborg, Morten" userId="058547af-cd2e-4367-b24f-1017e7b2b773" providerId="ADAL" clId="{27DB5321-081A-4247-B0D7-516497B44480}" dt="2024-01-15T09:28:26.360" v="0" actId="47"/>
        <pc:sldMkLst>
          <pc:docMk/>
          <pc:sldMk cId="231936066" sldId="275"/>
        </pc:sldMkLst>
      </pc:sldChg>
      <pc:sldChg chg="del">
        <pc:chgData name="Aalborg, Morten" userId="058547af-cd2e-4367-b24f-1017e7b2b773" providerId="ADAL" clId="{27DB5321-081A-4247-B0D7-516497B44480}" dt="2024-01-15T09:28:26.360" v="0" actId="47"/>
        <pc:sldMkLst>
          <pc:docMk/>
          <pc:sldMk cId="3158834842" sldId="290"/>
        </pc:sldMkLst>
      </pc:sldChg>
      <pc:sldChg chg="del">
        <pc:chgData name="Aalborg, Morten" userId="058547af-cd2e-4367-b24f-1017e7b2b773" providerId="ADAL" clId="{27DB5321-081A-4247-B0D7-516497B44480}" dt="2024-01-15T09:28:26.360" v="0" actId="47"/>
        <pc:sldMkLst>
          <pc:docMk/>
          <pc:sldMk cId="3303182477" sldId="300"/>
        </pc:sldMkLst>
      </pc:sldChg>
      <pc:sldChg chg="del">
        <pc:chgData name="Aalborg, Morten" userId="058547af-cd2e-4367-b24f-1017e7b2b773" providerId="ADAL" clId="{27DB5321-081A-4247-B0D7-516497B44480}" dt="2024-01-15T09:28:26.360" v="0" actId="47"/>
        <pc:sldMkLst>
          <pc:docMk/>
          <pc:sldMk cId="3512959816" sldId="301"/>
        </pc:sldMkLst>
      </pc:sldChg>
      <pc:sldChg chg="del">
        <pc:chgData name="Aalborg, Morten" userId="058547af-cd2e-4367-b24f-1017e7b2b773" providerId="ADAL" clId="{27DB5321-081A-4247-B0D7-516497B44480}" dt="2024-01-15T09:28:26.360" v="0" actId="47"/>
        <pc:sldMkLst>
          <pc:docMk/>
          <pc:sldMk cId="1431719633" sldId="305"/>
        </pc:sldMkLst>
      </pc:sldChg>
      <pc:sldChg chg="del">
        <pc:chgData name="Aalborg, Morten" userId="058547af-cd2e-4367-b24f-1017e7b2b773" providerId="ADAL" clId="{27DB5321-081A-4247-B0D7-516497B44480}" dt="2024-01-15T09:28:26.360" v="0" actId="47"/>
        <pc:sldMkLst>
          <pc:docMk/>
          <pc:sldMk cId="1622968691" sldId="306"/>
        </pc:sldMkLst>
      </pc:sldChg>
      <pc:sldChg chg="del">
        <pc:chgData name="Aalborg, Morten" userId="058547af-cd2e-4367-b24f-1017e7b2b773" providerId="ADAL" clId="{27DB5321-081A-4247-B0D7-516497B44480}" dt="2024-01-15T09:28:26.360" v="0" actId="47"/>
        <pc:sldMkLst>
          <pc:docMk/>
          <pc:sldMk cId="1273276161" sldId="314"/>
        </pc:sldMkLst>
      </pc:sldChg>
      <pc:sldChg chg="add del">
        <pc:chgData name="Aalborg, Morten" userId="058547af-cd2e-4367-b24f-1017e7b2b773" providerId="ADAL" clId="{27DB5321-081A-4247-B0D7-516497B44480}" dt="2024-01-16T09:14:54.437" v="1529" actId="47"/>
        <pc:sldMkLst>
          <pc:docMk/>
          <pc:sldMk cId="458702491" sldId="961"/>
        </pc:sldMkLst>
      </pc:sldChg>
      <pc:sldChg chg="addSp delSp modSp add del mod">
        <pc:chgData name="Aalborg, Morten" userId="058547af-cd2e-4367-b24f-1017e7b2b773" providerId="ADAL" clId="{27DB5321-081A-4247-B0D7-516497B44480}" dt="2024-01-16T09:19:28.617" v="1550" actId="6549"/>
        <pc:sldMkLst>
          <pc:docMk/>
          <pc:sldMk cId="1554780114" sldId="1025"/>
        </pc:sldMkLst>
        <pc:spChg chg="del mod">
          <ac:chgData name="Aalborg, Morten" userId="058547af-cd2e-4367-b24f-1017e7b2b773" providerId="ADAL" clId="{27DB5321-081A-4247-B0D7-516497B44480}" dt="2024-01-15T10:11:16.078" v="19"/>
          <ac:spMkLst>
            <pc:docMk/>
            <pc:sldMk cId="1554780114" sldId="1025"/>
            <ac:spMk id="2" creationId="{2EB9E101-5236-ADAF-0EED-BC22C413AE84}"/>
          </ac:spMkLst>
        </pc:spChg>
        <pc:spChg chg="del mod">
          <ac:chgData name="Aalborg, Morten" userId="058547af-cd2e-4367-b24f-1017e7b2b773" providerId="ADAL" clId="{27DB5321-081A-4247-B0D7-516497B44480}" dt="2024-01-15T10:11:16.075" v="17"/>
          <ac:spMkLst>
            <pc:docMk/>
            <pc:sldMk cId="1554780114" sldId="1025"/>
            <ac:spMk id="4" creationId="{4ECE2288-E925-365B-066F-C5BD92385D11}"/>
          </ac:spMkLst>
        </pc:spChg>
        <pc:spChg chg="add mod">
          <ac:chgData name="Aalborg, Morten" userId="058547af-cd2e-4367-b24f-1017e7b2b773" providerId="ADAL" clId="{27DB5321-081A-4247-B0D7-516497B44480}" dt="2024-01-16T07:32:06.697" v="1441" actId="20577"/>
          <ac:spMkLst>
            <pc:docMk/>
            <pc:sldMk cId="1554780114" sldId="1025"/>
            <ac:spMk id="6" creationId="{F57A961F-21C1-C21F-7C82-F002EF9F882C}"/>
          </ac:spMkLst>
        </pc:spChg>
        <pc:spChg chg="add mod">
          <ac:chgData name="Aalborg, Morten" userId="058547af-cd2e-4367-b24f-1017e7b2b773" providerId="ADAL" clId="{27DB5321-081A-4247-B0D7-516497B44480}" dt="2024-01-16T09:19:28.617" v="1550" actId="6549"/>
          <ac:spMkLst>
            <pc:docMk/>
            <pc:sldMk cId="1554780114" sldId="1025"/>
            <ac:spMk id="8" creationId="{958DA621-19C3-6107-1745-81B2B61F2296}"/>
          </ac:spMkLst>
        </pc:spChg>
        <pc:picChg chg="del">
          <ac:chgData name="Aalborg, Morten" userId="058547af-cd2e-4367-b24f-1017e7b2b773" providerId="ADAL" clId="{27DB5321-081A-4247-B0D7-516497B44480}" dt="2024-01-15T10:11:16.061" v="15" actId="478"/>
          <ac:picMkLst>
            <pc:docMk/>
            <pc:sldMk cId="1554780114" sldId="1025"/>
            <ac:picMk id="3" creationId="{BB220575-960A-9435-6FA8-5453FC85773C}"/>
          </ac:picMkLst>
        </pc:picChg>
      </pc:sldChg>
      <pc:sldChg chg="del">
        <pc:chgData name="Aalborg, Morten" userId="058547af-cd2e-4367-b24f-1017e7b2b773" providerId="ADAL" clId="{27DB5321-081A-4247-B0D7-516497B44480}" dt="2024-01-15T09:28:32.697" v="1" actId="47"/>
        <pc:sldMkLst>
          <pc:docMk/>
          <pc:sldMk cId="2093062786" sldId="4667"/>
        </pc:sldMkLst>
      </pc:sldChg>
      <pc:sldChg chg="del">
        <pc:chgData name="Aalborg, Morten" userId="058547af-cd2e-4367-b24f-1017e7b2b773" providerId="ADAL" clId="{27DB5321-081A-4247-B0D7-516497B44480}" dt="2024-01-15T09:28:32.697" v="1" actId="47"/>
        <pc:sldMkLst>
          <pc:docMk/>
          <pc:sldMk cId="1537743255" sldId="4668"/>
        </pc:sldMkLst>
      </pc:sldChg>
      <pc:sldChg chg="del">
        <pc:chgData name="Aalborg, Morten" userId="058547af-cd2e-4367-b24f-1017e7b2b773" providerId="ADAL" clId="{27DB5321-081A-4247-B0D7-516497B44480}" dt="2024-01-15T09:28:32.697" v="1" actId="47"/>
        <pc:sldMkLst>
          <pc:docMk/>
          <pc:sldMk cId="1205325801" sldId="4671"/>
        </pc:sldMkLst>
      </pc:sldChg>
      <pc:sldChg chg="del">
        <pc:chgData name="Aalborg, Morten" userId="058547af-cd2e-4367-b24f-1017e7b2b773" providerId="ADAL" clId="{27DB5321-081A-4247-B0D7-516497B44480}" dt="2024-01-15T09:28:32.697" v="1" actId="47"/>
        <pc:sldMkLst>
          <pc:docMk/>
          <pc:sldMk cId="946261905" sldId="4672"/>
        </pc:sldMkLst>
      </pc:sldChg>
      <pc:sldChg chg="addSp delSp">
        <pc:chgData name="Aalborg, Morten" userId="058547af-cd2e-4367-b24f-1017e7b2b773" providerId="ADAL" clId="{27DB5321-081A-4247-B0D7-516497B44480}" dt="2024-01-16T07:27:54.307" v="1230"/>
        <pc:sldMkLst>
          <pc:docMk/>
          <pc:sldMk cId="1253656529" sldId="4891"/>
        </pc:sldMkLst>
        <pc:spChg chg="add del">
          <ac:chgData name="Aalborg, Morten" userId="058547af-cd2e-4367-b24f-1017e7b2b773" providerId="ADAL" clId="{27DB5321-081A-4247-B0D7-516497B44480}" dt="2024-01-16T07:27:54.307" v="1230"/>
          <ac:spMkLst>
            <pc:docMk/>
            <pc:sldMk cId="1253656529" sldId="4891"/>
            <ac:spMk id="6" creationId="{7828F08D-7693-A1BB-CC46-C60D9445EF40}"/>
          </ac:spMkLst>
        </pc:spChg>
      </pc:sldChg>
      <pc:sldChg chg="addSp delSp modSp mod">
        <pc:chgData name="Aalborg, Morten" userId="058547af-cd2e-4367-b24f-1017e7b2b773" providerId="ADAL" clId="{27DB5321-081A-4247-B0D7-516497B44480}" dt="2024-01-16T07:27:54.307" v="1230"/>
        <pc:sldMkLst>
          <pc:docMk/>
          <pc:sldMk cId="1674435712" sldId="5209"/>
        </pc:sldMkLst>
        <pc:spChg chg="mod">
          <ac:chgData name="Aalborg, Morten" userId="058547af-cd2e-4367-b24f-1017e7b2b773" providerId="ADAL" clId="{27DB5321-081A-4247-B0D7-516497B44480}" dt="2024-01-15T10:53:47.296" v="412" actId="1076"/>
          <ac:spMkLst>
            <pc:docMk/>
            <pc:sldMk cId="1674435712" sldId="5209"/>
            <ac:spMk id="6" creationId="{D3DC2C35-D26B-9931-205F-4E66563BF84F}"/>
          </ac:spMkLst>
        </pc:spChg>
        <pc:spChg chg="add del">
          <ac:chgData name="Aalborg, Morten" userId="058547af-cd2e-4367-b24f-1017e7b2b773" providerId="ADAL" clId="{27DB5321-081A-4247-B0D7-516497B44480}" dt="2024-01-16T07:27:54.307" v="1230"/>
          <ac:spMkLst>
            <pc:docMk/>
            <pc:sldMk cId="1674435712" sldId="5209"/>
            <ac:spMk id="7" creationId="{D3889ED8-4D90-6946-EF50-2BFCF5F3FDD1}"/>
          </ac:spMkLst>
        </pc:spChg>
        <pc:picChg chg="add mod">
          <ac:chgData name="Aalborg, Morten" userId="058547af-cd2e-4367-b24f-1017e7b2b773" providerId="ADAL" clId="{27DB5321-081A-4247-B0D7-516497B44480}" dt="2024-01-15T10:53:27.637" v="408" actId="1076"/>
          <ac:picMkLst>
            <pc:docMk/>
            <pc:sldMk cId="1674435712" sldId="5209"/>
            <ac:picMk id="4" creationId="{2853BC2D-BAE3-A51A-6833-775637206AA4}"/>
          </ac:picMkLst>
        </pc:picChg>
        <pc:picChg chg="mod">
          <ac:chgData name="Aalborg, Morten" userId="058547af-cd2e-4367-b24f-1017e7b2b773" providerId="ADAL" clId="{27DB5321-081A-4247-B0D7-516497B44480}" dt="2024-01-15T10:53:40.627" v="411" actId="1076"/>
          <ac:picMkLst>
            <pc:docMk/>
            <pc:sldMk cId="1674435712" sldId="5209"/>
            <ac:picMk id="5" creationId="{436E9A9A-1F18-C3D9-917F-725D7921E430}"/>
          </ac:picMkLst>
        </pc:picChg>
      </pc:sldChg>
      <pc:sldChg chg="del">
        <pc:chgData name="Aalborg, Morten" userId="058547af-cd2e-4367-b24f-1017e7b2b773" providerId="ADAL" clId="{27DB5321-081A-4247-B0D7-516497B44480}" dt="2024-01-15T09:28:26.360" v="0" actId="47"/>
        <pc:sldMkLst>
          <pc:docMk/>
          <pc:sldMk cId="69687409" sldId="5214"/>
        </pc:sldMkLst>
      </pc:sldChg>
      <pc:sldChg chg="addSp delSp mod">
        <pc:chgData name="Aalborg, Morten" userId="058547af-cd2e-4367-b24f-1017e7b2b773" providerId="ADAL" clId="{27DB5321-081A-4247-B0D7-516497B44480}" dt="2024-01-15T10:09:42.736" v="11" actId="478"/>
        <pc:sldMkLst>
          <pc:docMk/>
          <pc:sldMk cId="3840708624" sldId="2147199988"/>
        </pc:sldMkLst>
        <pc:picChg chg="add del">
          <ac:chgData name="Aalborg, Morten" userId="058547af-cd2e-4367-b24f-1017e7b2b773" providerId="ADAL" clId="{27DB5321-081A-4247-B0D7-516497B44480}" dt="2024-01-15T10:09:42.736" v="11" actId="478"/>
          <ac:picMkLst>
            <pc:docMk/>
            <pc:sldMk cId="3840708624" sldId="2147199988"/>
            <ac:picMk id="3" creationId="{5C1B4140-1106-31FF-F921-1A46E2EC3B05}"/>
          </ac:picMkLst>
        </pc:picChg>
      </pc:sldChg>
      <pc:sldChg chg="addSp delSp modSp mod ord modNotesTx">
        <pc:chgData name="Aalborg, Morten" userId="058547af-cd2e-4367-b24f-1017e7b2b773" providerId="ADAL" clId="{27DB5321-081A-4247-B0D7-516497B44480}" dt="2024-01-15T11:59:30.194" v="1166" actId="20577"/>
        <pc:sldMkLst>
          <pc:docMk/>
          <pc:sldMk cId="369058481" sldId="2147199989"/>
        </pc:sldMkLst>
        <pc:spChg chg="add mod">
          <ac:chgData name="Aalborg, Morten" userId="058547af-cd2e-4367-b24f-1017e7b2b773" providerId="ADAL" clId="{27DB5321-081A-4247-B0D7-516497B44480}" dt="2024-01-15T10:56:26.774" v="483" actId="14100"/>
          <ac:spMkLst>
            <pc:docMk/>
            <pc:sldMk cId="369058481" sldId="2147199989"/>
            <ac:spMk id="2" creationId="{A03B64CC-D78D-0DDE-A5DC-F8AFEF6B5F93}"/>
          </ac:spMkLst>
        </pc:spChg>
        <pc:spChg chg="del mod">
          <ac:chgData name="Aalborg, Morten" userId="058547af-cd2e-4367-b24f-1017e7b2b773" providerId="ADAL" clId="{27DB5321-081A-4247-B0D7-516497B44480}" dt="2024-01-15T10:55:24.459" v="424" actId="478"/>
          <ac:spMkLst>
            <pc:docMk/>
            <pc:sldMk cId="369058481" sldId="2147199989"/>
            <ac:spMk id="4" creationId="{DD282544-A811-85BC-34BC-7C8D7D44EB74}"/>
          </ac:spMkLst>
        </pc:spChg>
        <pc:spChg chg="add mod">
          <ac:chgData name="Aalborg, Morten" userId="058547af-cd2e-4367-b24f-1017e7b2b773" providerId="ADAL" clId="{27DB5321-081A-4247-B0D7-516497B44480}" dt="2024-01-15T11:59:30.194" v="1166" actId="20577"/>
          <ac:spMkLst>
            <pc:docMk/>
            <pc:sldMk cId="369058481" sldId="2147199989"/>
            <ac:spMk id="5" creationId="{AD1EAD32-0352-496A-51CA-7A22384A5B61}"/>
          </ac:spMkLst>
        </pc:spChg>
        <pc:picChg chg="del">
          <ac:chgData name="Aalborg, Morten" userId="058547af-cd2e-4367-b24f-1017e7b2b773" providerId="ADAL" clId="{27DB5321-081A-4247-B0D7-516497B44480}" dt="2024-01-15T10:55:05.795" v="414" actId="478"/>
          <ac:picMkLst>
            <pc:docMk/>
            <pc:sldMk cId="369058481" sldId="2147199989"/>
            <ac:picMk id="3" creationId="{8FAE7017-87EA-2974-1DC9-3724E3A4A884}"/>
          </ac:picMkLst>
        </pc:picChg>
      </pc:sldChg>
      <pc:sldChg chg="add del">
        <pc:chgData name="Aalborg, Morten" userId="058547af-cd2e-4367-b24f-1017e7b2b773" providerId="ADAL" clId="{27DB5321-081A-4247-B0D7-516497B44480}" dt="2024-01-16T09:14:51.223" v="1528" actId="47"/>
        <pc:sldMkLst>
          <pc:docMk/>
          <pc:sldMk cId="977330242" sldId="2147200020"/>
        </pc:sldMkLst>
      </pc:sldChg>
      <pc:sldChg chg="addSp delSp">
        <pc:chgData name="Aalborg, Morten" userId="058547af-cd2e-4367-b24f-1017e7b2b773" providerId="ADAL" clId="{27DB5321-081A-4247-B0D7-516497B44480}" dt="2024-01-16T07:27:54.307" v="1230"/>
        <pc:sldMkLst>
          <pc:docMk/>
          <pc:sldMk cId="3976618415" sldId="2147472392"/>
        </pc:sldMkLst>
        <pc:spChg chg="add del">
          <ac:chgData name="Aalborg, Morten" userId="058547af-cd2e-4367-b24f-1017e7b2b773" providerId="ADAL" clId="{27DB5321-081A-4247-B0D7-516497B44480}" dt="2024-01-16T07:27:54.307" v="1230"/>
          <ac:spMkLst>
            <pc:docMk/>
            <pc:sldMk cId="3976618415" sldId="2147472392"/>
            <ac:spMk id="6" creationId="{4D93AFA1-407F-0648-0446-7C91146F5C04}"/>
          </ac:spMkLst>
        </pc:spChg>
      </pc:sldChg>
      <pc:sldChg chg="addSp delSp modSp mod">
        <pc:chgData name="Aalborg, Morten" userId="058547af-cd2e-4367-b24f-1017e7b2b773" providerId="ADAL" clId="{27DB5321-081A-4247-B0D7-516497B44480}" dt="2024-01-16T07:27:54.307" v="1230"/>
        <pc:sldMkLst>
          <pc:docMk/>
          <pc:sldMk cId="1666568657" sldId="2147472393"/>
        </pc:sldMkLst>
        <pc:spChg chg="mod">
          <ac:chgData name="Aalborg, Morten" userId="058547af-cd2e-4367-b24f-1017e7b2b773" providerId="ADAL" clId="{27DB5321-081A-4247-B0D7-516497B44480}" dt="2024-01-16T07:26:22.829" v="1224" actId="20577"/>
          <ac:spMkLst>
            <pc:docMk/>
            <pc:sldMk cId="1666568657" sldId="2147472393"/>
            <ac:spMk id="2" creationId="{5A2A12F9-70EE-FC33-49AB-AB0DF98D549F}"/>
          </ac:spMkLst>
        </pc:spChg>
        <pc:spChg chg="add del">
          <ac:chgData name="Aalborg, Morten" userId="058547af-cd2e-4367-b24f-1017e7b2b773" providerId="ADAL" clId="{27DB5321-081A-4247-B0D7-516497B44480}" dt="2024-01-16T07:27:54.307" v="1230"/>
          <ac:spMkLst>
            <pc:docMk/>
            <pc:sldMk cId="1666568657" sldId="2147472393"/>
            <ac:spMk id="7" creationId="{CD6028C2-45A2-053C-0521-DB2FED0037A0}"/>
          </ac:spMkLst>
        </pc:spChg>
      </pc:sldChg>
      <pc:sldChg chg="addSp delSp">
        <pc:chgData name="Aalborg, Morten" userId="058547af-cd2e-4367-b24f-1017e7b2b773" providerId="ADAL" clId="{27DB5321-081A-4247-B0D7-516497B44480}" dt="2024-01-16T07:27:54.307" v="1230"/>
        <pc:sldMkLst>
          <pc:docMk/>
          <pc:sldMk cId="2240071532" sldId="2147472394"/>
        </pc:sldMkLst>
        <pc:spChg chg="add del">
          <ac:chgData name="Aalborg, Morten" userId="058547af-cd2e-4367-b24f-1017e7b2b773" providerId="ADAL" clId="{27DB5321-081A-4247-B0D7-516497B44480}" dt="2024-01-16T07:27:54.307" v="1230"/>
          <ac:spMkLst>
            <pc:docMk/>
            <pc:sldMk cId="2240071532" sldId="2147472394"/>
            <ac:spMk id="8" creationId="{8F691CED-E921-39E6-383F-850191BA614B}"/>
          </ac:spMkLst>
        </pc:spChg>
      </pc:sldChg>
      <pc:sldChg chg="del">
        <pc:chgData name="Aalborg, Morten" userId="058547af-cd2e-4367-b24f-1017e7b2b773" providerId="ADAL" clId="{27DB5321-081A-4247-B0D7-516497B44480}" dt="2024-01-15T10:02:00.722" v="2" actId="47"/>
        <pc:sldMkLst>
          <pc:docMk/>
          <pc:sldMk cId="1742232900" sldId="2147472395"/>
        </pc:sldMkLst>
      </pc:sldChg>
      <pc:sldChg chg="addSp delSp modSp mod">
        <pc:chgData name="Aalborg, Morten" userId="058547af-cd2e-4367-b24f-1017e7b2b773" providerId="ADAL" clId="{27DB5321-081A-4247-B0D7-516497B44480}" dt="2024-01-16T07:27:54.307" v="1230"/>
        <pc:sldMkLst>
          <pc:docMk/>
          <pc:sldMk cId="3240052740" sldId="2147472396"/>
        </pc:sldMkLst>
        <pc:spChg chg="add del mod">
          <ac:chgData name="Aalborg, Morten" userId="058547af-cd2e-4367-b24f-1017e7b2b773" providerId="ADAL" clId="{27DB5321-081A-4247-B0D7-516497B44480}" dt="2024-01-15T10:58:45.792" v="560" actId="931"/>
          <ac:spMkLst>
            <pc:docMk/>
            <pc:sldMk cId="3240052740" sldId="2147472396"/>
            <ac:spMk id="3" creationId="{5753EFFA-4EBC-6B58-E6DD-3E9528D5803B}"/>
          </ac:spMkLst>
        </pc:spChg>
        <pc:spChg chg="add del">
          <ac:chgData name="Aalborg, Morten" userId="058547af-cd2e-4367-b24f-1017e7b2b773" providerId="ADAL" clId="{27DB5321-081A-4247-B0D7-516497B44480}" dt="2024-01-16T07:27:54.307" v="1230"/>
          <ac:spMkLst>
            <pc:docMk/>
            <pc:sldMk cId="3240052740" sldId="2147472396"/>
            <ac:spMk id="6" creationId="{0E7E8BDB-891E-9510-A188-39F0EB88946F}"/>
          </ac:spMkLst>
        </pc:spChg>
        <pc:spChg chg="add del mod">
          <ac:chgData name="Aalborg, Morten" userId="058547af-cd2e-4367-b24f-1017e7b2b773" providerId="ADAL" clId="{27DB5321-081A-4247-B0D7-516497B44480}" dt="2024-01-15T11:00:57.462" v="564" actId="931"/>
          <ac:spMkLst>
            <pc:docMk/>
            <pc:sldMk cId="3240052740" sldId="2147472396"/>
            <ac:spMk id="9" creationId="{90C92E6E-1C8B-B93E-7FFE-27917F5C3FE0}"/>
          </ac:spMkLst>
        </pc:spChg>
        <pc:spChg chg="mod">
          <ac:chgData name="Aalborg, Morten" userId="058547af-cd2e-4367-b24f-1017e7b2b773" providerId="ADAL" clId="{27DB5321-081A-4247-B0D7-516497B44480}" dt="2024-01-15T10:58:56.146" v="562" actId="20577"/>
          <ac:spMkLst>
            <pc:docMk/>
            <pc:sldMk cId="3240052740" sldId="2147472396"/>
            <ac:spMk id="11" creationId="{F67AC49F-71D3-9627-292B-5480B3E5B434}"/>
          </ac:spMkLst>
        </pc:spChg>
        <pc:picChg chg="del">
          <ac:chgData name="Aalborg, Morten" userId="058547af-cd2e-4367-b24f-1017e7b2b773" providerId="ADAL" clId="{27DB5321-081A-4247-B0D7-516497B44480}" dt="2024-01-15T10:57:58.945" v="559" actId="478"/>
          <ac:picMkLst>
            <pc:docMk/>
            <pc:sldMk cId="3240052740" sldId="2147472396"/>
            <ac:picMk id="4" creationId="{4C4D4C17-312C-11E6-F41F-C808EBC5628E}"/>
          </ac:picMkLst>
        </pc:picChg>
        <pc:picChg chg="add del mod">
          <ac:chgData name="Aalborg, Morten" userId="058547af-cd2e-4367-b24f-1017e7b2b773" providerId="ADAL" clId="{27DB5321-081A-4247-B0D7-516497B44480}" dt="2024-01-15T11:00:50.560" v="563" actId="478"/>
          <ac:picMkLst>
            <pc:docMk/>
            <pc:sldMk cId="3240052740" sldId="2147472396"/>
            <ac:picMk id="7" creationId="{DDA0ACA8-0263-BD31-13BA-18CD31A854A0}"/>
          </ac:picMkLst>
        </pc:picChg>
        <pc:picChg chg="add mod">
          <ac:chgData name="Aalborg, Morten" userId="058547af-cd2e-4367-b24f-1017e7b2b773" providerId="ADAL" clId="{27DB5321-081A-4247-B0D7-516497B44480}" dt="2024-01-15T11:00:57.462" v="564" actId="931"/>
          <ac:picMkLst>
            <pc:docMk/>
            <pc:sldMk cId="3240052740" sldId="2147472396"/>
            <ac:picMk id="12" creationId="{CF83174A-DF82-E028-F6C6-9DCB66EA6DE3}"/>
          </ac:picMkLst>
        </pc:picChg>
      </pc:sldChg>
      <pc:sldChg chg="modSp add del mod">
        <pc:chgData name="Aalborg, Morten" userId="058547af-cd2e-4367-b24f-1017e7b2b773" providerId="ADAL" clId="{27DB5321-081A-4247-B0D7-516497B44480}" dt="2024-01-16T07:29:15.271" v="1270" actId="2696"/>
        <pc:sldMkLst>
          <pc:docMk/>
          <pc:sldMk cId="401412033" sldId="2147472397"/>
        </pc:sldMkLst>
        <pc:spChg chg="mod">
          <ac:chgData name="Aalborg, Morten" userId="058547af-cd2e-4367-b24f-1017e7b2b773" providerId="ADAL" clId="{27DB5321-081A-4247-B0D7-516497B44480}" dt="2024-01-16T07:29:04.393" v="1269" actId="20577"/>
          <ac:spMkLst>
            <pc:docMk/>
            <pc:sldMk cId="401412033" sldId="2147472397"/>
            <ac:spMk id="8" creationId="{958DA621-19C3-6107-1745-81B2B61F2296}"/>
          </ac:spMkLst>
        </pc:spChg>
      </pc:sldChg>
      <pc:sldChg chg="del">
        <pc:chgData name="Aalborg, Morten" userId="058547af-cd2e-4367-b24f-1017e7b2b773" providerId="ADAL" clId="{27DB5321-081A-4247-B0D7-516497B44480}" dt="2024-01-15T10:03:01.787" v="3" actId="47"/>
        <pc:sldMkLst>
          <pc:docMk/>
          <pc:sldMk cId="563159913" sldId="2147472397"/>
        </pc:sldMkLst>
      </pc:sldChg>
      <pc:sldChg chg="addSp delSp modSp add del mod">
        <pc:chgData name="Aalborg, Morten" userId="058547af-cd2e-4367-b24f-1017e7b2b773" providerId="ADAL" clId="{27DB5321-081A-4247-B0D7-516497B44480}" dt="2024-01-15T10:54:06.654" v="413" actId="47"/>
        <pc:sldMkLst>
          <pc:docMk/>
          <pc:sldMk cId="1940985912" sldId="2147472397"/>
        </pc:sldMkLst>
        <pc:spChg chg="add del mod">
          <ac:chgData name="Aalborg, Morten" userId="058547af-cd2e-4367-b24f-1017e7b2b773" providerId="ADAL" clId="{27DB5321-081A-4247-B0D7-516497B44480}" dt="2024-01-15T10:44:39.088" v="379" actId="931"/>
          <ac:spMkLst>
            <pc:docMk/>
            <pc:sldMk cId="1940985912" sldId="2147472397"/>
            <ac:spMk id="4" creationId="{6438C33D-D0D0-ECE0-0BFB-3E6697C973E9}"/>
          </ac:spMkLst>
        </pc:spChg>
        <pc:spChg chg="add del mod">
          <ac:chgData name="Aalborg, Morten" userId="058547af-cd2e-4367-b24f-1017e7b2b773" providerId="ADAL" clId="{27DB5321-081A-4247-B0D7-516497B44480}" dt="2024-01-15T10:45:07.101" v="388" actId="931"/>
          <ac:spMkLst>
            <pc:docMk/>
            <pc:sldMk cId="1940985912" sldId="2147472397"/>
            <ac:spMk id="11" creationId="{1738DBCA-DC13-EAB0-18E5-E68E763BDB8B}"/>
          </ac:spMkLst>
        </pc:spChg>
        <pc:picChg chg="del">
          <ac:chgData name="Aalborg, Morten" userId="058547af-cd2e-4367-b24f-1017e7b2b773" providerId="ADAL" clId="{27DB5321-081A-4247-B0D7-516497B44480}" dt="2024-01-15T10:44:30.086" v="378" actId="478"/>
          <ac:picMkLst>
            <pc:docMk/>
            <pc:sldMk cId="1940985912" sldId="2147472397"/>
            <ac:picMk id="5" creationId="{436E9A9A-1F18-C3D9-917F-725D7921E430}"/>
          </ac:picMkLst>
        </pc:picChg>
        <pc:picChg chg="add del mod">
          <ac:chgData name="Aalborg, Morten" userId="058547af-cd2e-4367-b24f-1017e7b2b773" providerId="ADAL" clId="{27DB5321-081A-4247-B0D7-516497B44480}" dt="2024-01-15T10:45:01.649" v="387" actId="478"/>
          <ac:picMkLst>
            <pc:docMk/>
            <pc:sldMk cId="1940985912" sldId="2147472397"/>
            <ac:picMk id="9" creationId="{C77169F4-3F90-3FEF-D8E5-05A95BFB7478}"/>
          </ac:picMkLst>
        </pc:picChg>
        <pc:picChg chg="add mod">
          <ac:chgData name="Aalborg, Morten" userId="058547af-cd2e-4367-b24f-1017e7b2b773" providerId="ADAL" clId="{27DB5321-081A-4247-B0D7-516497B44480}" dt="2024-01-15T10:45:18.404" v="394" actId="962"/>
          <ac:picMkLst>
            <pc:docMk/>
            <pc:sldMk cId="1940985912" sldId="2147472397"/>
            <ac:picMk id="13" creationId="{5912CECE-0924-B3B6-4344-82AA81950965}"/>
          </ac:picMkLst>
        </pc:picChg>
      </pc:sldChg>
      <pc:sldMasterChg chg="delSldLayout">
        <pc:chgData name="Aalborg, Morten" userId="058547af-cd2e-4367-b24f-1017e7b2b773" providerId="ADAL" clId="{27DB5321-081A-4247-B0D7-516497B44480}" dt="2024-01-15T09:28:26.360" v="0" actId="47"/>
        <pc:sldMasterMkLst>
          <pc:docMk/>
          <pc:sldMasterMk cId="2827523097" sldId="2147483648"/>
        </pc:sldMasterMkLst>
        <pc:sldLayoutChg chg="del">
          <pc:chgData name="Aalborg, Morten" userId="058547af-cd2e-4367-b24f-1017e7b2b773" providerId="ADAL" clId="{27DB5321-081A-4247-B0D7-516497B44480}" dt="2024-01-15T09:28:26.360" v="0" actId="47"/>
          <pc:sldLayoutMkLst>
            <pc:docMk/>
            <pc:sldMasterMk cId="2827523097" sldId="2147483648"/>
            <pc:sldLayoutMk cId="4273886264" sldId="2147483675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navno.sharepoint.com/sites/Virksomhetsteamst-Viken/Shared%20Documents/Presentasjoner/Utenforskap/Utfordringsbildet%20&#216;-V_lederforum%2025.0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917-4EC2-9A35-87C930E432C0}"/>
                </c:ext>
              </c:extLst>
            </c:dLbl>
            <c:dLbl>
              <c:idx val="2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917-4EC2-9A35-87C930E432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Utenforskap!$I$1:$I$29</c:f>
              <c:strCache>
                <c:ptCount val="29"/>
                <c:pt idx="0">
                  <c:v>Nittedal</c:v>
                </c:pt>
                <c:pt idx="1">
                  <c:v>Gjerdrum</c:v>
                </c:pt>
                <c:pt idx="2">
                  <c:v>Rælingen</c:v>
                </c:pt>
                <c:pt idx="3">
                  <c:v>Nordre Follo</c:v>
                </c:pt>
                <c:pt idx="4">
                  <c:v>Ås</c:v>
                </c:pt>
                <c:pt idx="5">
                  <c:v>Lillestrøm</c:v>
                </c:pt>
                <c:pt idx="6">
                  <c:v>Nesodden</c:v>
                </c:pt>
                <c:pt idx="7">
                  <c:v>Nannestad</c:v>
                </c:pt>
                <c:pt idx="8">
                  <c:v>Frogn</c:v>
                </c:pt>
                <c:pt idx="9">
                  <c:v>Lørenskog</c:v>
                </c:pt>
                <c:pt idx="10">
                  <c:v>Vestby</c:v>
                </c:pt>
                <c:pt idx="11">
                  <c:v>Ullensaker</c:v>
                </c:pt>
                <c:pt idx="12">
                  <c:v>Enebakk</c:v>
                </c:pt>
                <c:pt idx="13">
                  <c:v>Våler (Viken)</c:v>
                </c:pt>
                <c:pt idx="14">
                  <c:v>Nes</c:v>
                </c:pt>
                <c:pt idx="15">
                  <c:v>Råde</c:v>
                </c:pt>
                <c:pt idx="16">
                  <c:v>Eidsvoll</c:v>
                </c:pt>
                <c:pt idx="17">
                  <c:v>Aurskog-Høland</c:v>
                </c:pt>
                <c:pt idx="18">
                  <c:v>Skiptvet</c:v>
                </c:pt>
                <c:pt idx="19">
                  <c:v>Indre Ostfold</c:v>
                </c:pt>
                <c:pt idx="20">
                  <c:v>Rakkestad</c:v>
                </c:pt>
                <c:pt idx="21">
                  <c:v>Moss</c:v>
                </c:pt>
                <c:pt idx="22">
                  <c:v>Marker</c:v>
                </c:pt>
                <c:pt idx="23">
                  <c:v>Aremark</c:v>
                </c:pt>
                <c:pt idx="24">
                  <c:v>Hurdal</c:v>
                </c:pt>
                <c:pt idx="25">
                  <c:v>Hvaler</c:v>
                </c:pt>
                <c:pt idx="26">
                  <c:v>Fredrikstad</c:v>
                </c:pt>
                <c:pt idx="27">
                  <c:v>Sarpsborg</c:v>
                </c:pt>
                <c:pt idx="28">
                  <c:v>Halden</c:v>
                </c:pt>
              </c:strCache>
            </c:strRef>
          </c:cat>
          <c:val>
            <c:numRef>
              <c:f>Utenforskap!$J$1:$J$29</c:f>
              <c:numCache>
                <c:formatCode>0%</c:formatCode>
                <c:ptCount val="29"/>
                <c:pt idx="0">
                  <c:v>0.15442836276722879</c:v>
                </c:pt>
                <c:pt idx="1">
                  <c:v>0.15610217596972564</c:v>
                </c:pt>
                <c:pt idx="2">
                  <c:v>0.1654633483394207</c:v>
                </c:pt>
                <c:pt idx="3">
                  <c:v>0.16568657506758452</c:v>
                </c:pt>
                <c:pt idx="4">
                  <c:v>0.16643866849065209</c:v>
                </c:pt>
                <c:pt idx="5">
                  <c:v>0.17389805913295847</c:v>
                </c:pt>
                <c:pt idx="6">
                  <c:v>0.17782870724047195</c:v>
                </c:pt>
                <c:pt idx="7">
                  <c:v>0.18278887831694682</c:v>
                </c:pt>
                <c:pt idx="8">
                  <c:v>0.18371212121212122</c:v>
                </c:pt>
                <c:pt idx="9">
                  <c:v>0.18514790985226987</c:v>
                </c:pt>
                <c:pt idx="10">
                  <c:v>0.18527359529930224</c:v>
                </c:pt>
                <c:pt idx="11">
                  <c:v>0.19549539126075052</c:v>
                </c:pt>
                <c:pt idx="12">
                  <c:v>0.19718309859154928</c:v>
                </c:pt>
                <c:pt idx="13">
                  <c:v>0.19983347210657784</c:v>
                </c:pt>
                <c:pt idx="14">
                  <c:v>0.20316658704702109</c:v>
                </c:pt>
                <c:pt idx="15">
                  <c:v>0.20509383378016086</c:v>
                </c:pt>
                <c:pt idx="16">
                  <c:v>0.20811934458302764</c:v>
                </c:pt>
                <c:pt idx="17">
                  <c:v>0.20849457291175083</c:v>
                </c:pt>
                <c:pt idx="18">
                  <c:v>0.21638195356986423</c:v>
                </c:pt>
                <c:pt idx="19">
                  <c:v>0.23449760940180298</c:v>
                </c:pt>
                <c:pt idx="20">
                  <c:v>0.23747980613893377</c:v>
                </c:pt>
                <c:pt idx="21">
                  <c:v>0.2410316139767055</c:v>
                </c:pt>
                <c:pt idx="22">
                  <c:v>0.24209486166007904</c:v>
                </c:pt>
                <c:pt idx="23">
                  <c:v>0.24327784891165172</c:v>
                </c:pt>
                <c:pt idx="24">
                  <c:v>0.24340175953079179</c:v>
                </c:pt>
                <c:pt idx="25">
                  <c:v>0.24482248520710059</c:v>
                </c:pt>
                <c:pt idx="26">
                  <c:v>0.24524204374950645</c:v>
                </c:pt>
                <c:pt idx="27">
                  <c:v>0.25422222222222224</c:v>
                </c:pt>
                <c:pt idx="28">
                  <c:v>0.26600748262960983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17-4EC2-9A35-87C930E432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50247792"/>
        <c:axId val="1850260272"/>
      </c:barChart>
      <c:catAx>
        <c:axId val="1850247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850260272"/>
        <c:crosses val="autoZero"/>
        <c:auto val="1"/>
        <c:lblAlgn val="ctr"/>
        <c:lblOffset val="100"/>
        <c:noMultiLvlLbl val="0"/>
      </c:catAx>
      <c:valAx>
        <c:axId val="18502602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850247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C2DC29-64EE-4416-8944-026AD4B490E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B05E262-ED80-46F6-8628-E6E732A4B734}">
      <dgm:prSet phldrT="[Tekst]"/>
      <dgm:spPr/>
      <dgm:t>
        <a:bodyPr/>
        <a:lstStyle/>
        <a:p>
          <a:r>
            <a:rPr lang="nb-NO" dirty="0" err="1"/>
            <a:t>Navleder</a:t>
          </a:r>
          <a:endParaRPr lang="nb-NO" dirty="0"/>
        </a:p>
      </dgm:t>
    </dgm:pt>
    <dgm:pt modelId="{4922A6AF-9B56-440E-9C08-DA4CB8333EED}" type="parTrans" cxnId="{D1E6E6CE-F4A0-4508-B849-4FFCACA7045F}">
      <dgm:prSet/>
      <dgm:spPr/>
      <dgm:t>
        <a:bodyPr/>
        <a:lstStyle/>
        <a:p>
          <a:endParaRPr lang="nb-NO"/>
        </a:p>
      </dgm:t>
    </dgm:pt>
    <dgm:pt modelId="{BA956F84-FBE2-4614-BA1A-1F4D22875145}" type="sibTrans" cxnId="{D1E6E6CE-F4A0-4508-B849-4FFCACA7045F}">
      <dgm:prSet/>
      <dgm:spPr/>
      <dgm:t>
        <a:bodyPr/>
        <a:lstStyle/>
        <a:p>
          <a:endParaRPr lang="nb-NO"/>
        </a:p>
      </dgm:t>
    </dgm:pt>
    <dgm:pt modelId="{8D94E17A-98C6-463C-9710-C5DD12DCB77D}" type="asst">
      <dgm:prSet phldrT="[Tekst]"/>
      <dgm:spPr/>
      <dgm:t>
        <a:bodyPr/>
        <a:lstStyle/>
        <a:p>
          <a:r>
            <a:rPr lang="nb-NO" dirty="0"/>
            <a:t>HR</a:t>
          </a:r>
        </a:p>
      </dgm:t>
    </dgm:pt>
    <dgm:pt modelId="{EB9326DA-058A-429D-8354-087BB9700A1A}" type="parTrans" cxnId="{30199856-3BC6-4BBF-A064-EBC7F320AF18}">
      <dgm:prSet/>
      <dgm:spPr/>
      <dgm:t>
        <a:bodyPr/>
        <a:lstStyle/>
        <a:p>
          <a:endParaRPr lang="nb-NO"/>
        </a:p>
      </dgm:t>
    </dgm:pt>
    <dgm:pt modelId="{939B7925-B0B2-4839-A6AD-A4ECF347A97F}" type="sibTrans" cxnId="{30199856-3BC6-4BBF-A064-EBC7F320AF18}">
      <dgm:prSet/>
      <dgm:spPr/>
      <dgm:t>
        <a:bodyPr/>
        <a:lstStyle/>
        <a:p>
          <a:endParaRPr lang="nb-NO"/>
        </a:p>
      </dgm:t>
    </dgm:pt>
    <dgm:pt modelId="{927FE1F7-B1C2-452A-9273-BB01B5623CA5}">
      <dgm:prSet phldrT="[Tekst]"/>
      <dgm:spPr/>
      <dgm:t>
        <a:bodyPr/>
        <a:lstStyle/>
        <a:p>
          <a:r>
            <a:rPr lang="nb-NO" dirty="0"/>
            <a:t>Fellestjenester</a:t>
          </a:r>
        </a:p>
      </dgm:t>
    </dgm:pt>
    <dgm:pt modelId="{2AF38B53-3A3B-4F5F-A328-99F4092BCBF1}" type="parTrans" cxnId="{68912A7A-D0D0-465E-A86A-986D9F458775}">
      <dgm:prSet/>
      <dgm:spPr/>
      <dgm:t>
        <a:bodyPr/>
        <a:lstStyle/>
        <a:p>
          <a:endParaRPr lang="nb-NO"/>
        </a:p>
      </dgm:t>
    </dgm:pt>
    <dgm:pt modelId="{55E3277F-1648-4463-8235-517E2BBE6D17}" type="sibTrans" cxnId="{68912A7A-D0D0-465E-A86A-986D9F458775}">
      <dgm:prSet/>
      <dgm:spPr/>
      <dgm:t>
        <a:bodyPr/>
        <a:lstStyle/>
        <a:p>
          <a:endParaRPr lang="nb-NO"/>
        </a:p>
      </dgm:t>
    </dgm:pt>
    <dgm:pt modelId="{C696D259-59E0-4DE9-B569-54B4BFA77F04}">
      <dgm:prSet phldrT="[Tekst]"/>
      <dgm:spPr/>
      <dgm:t>
        <a:bodyPr/>
        <a:lstStyle/>
        <a:p>
          <a:r>
            <a:rPr lang="nb-NO" dirty="0"/>
            <a:t>Arbeid og kvalifisering 1</a:t>
          </a:r>
        </a:p>
      </dgm:t>
    </dgm:pt>
    <dgm:pt modelId="{90FB10DD-AA45-4315-B998-15161F5BFAD2}" type="parTrans" cxnId="{FEF71051-1BB4-4D2F-BBD9-871BA060E138}">
      <dgm:prSet/>
      <dgm:spPr/>
      <dgm:t>
        <a:bodyPr/>
        <a:lstStyle/>
        <a:p>
          <a:endParaRPr lang="nb-NO"/>
        </a:p>
      </dgm:t>
    </dgm:pt>
    <dgm:pt modelId="{F91CCD4D-C1B9-4BB0-A6E8-0F2A304727C3}" type="sibTrans" cxnId="{FEF71051-1BB4-4D2F-BBD9-871BA060E138}">
      <dgm:prSet/>
      <dgm:spPr/>
      <dgm:t>
        <a:bodyPr/>
        <a:lstStyle/>
        <a:p>
          <a:endParaRPr lang="nb-NO"/>
        </a:p>
      </dgm:t>
    </dgm:pt>
    <dgm:pt modelId="{2890D652-5AA5-40A7-B433-ABB776E73584}">
      <dgm:prSet phldrT="[Tekst]"/>
      <dgm:spPr/>
      <dgm:t>
        <a:bodyPr/>
        <a:lstStyle/>
        <a:p>
          <a:r>
            <a:rPr lang="nb-NO" dirty="0"/>
            <a:t>Arbeid og kvalifisering 2</a:t>
          </a:r>
        </a:p>
      </dgm:t>
    </dgm:pt>
    <dgm:pt modelId="{FE7F2B05-86A9-49E9-849C-6C6CC70DC416}" type="parTrans" cxnId="{D56082BB-8F1F-4AD5-93E3-261C66427A31}">
      <dgm:prSet/>
      <dgm:spPr/>
      <dgm:t>
        <a:bodyPr/>
        <a:lstStyle/>
        <a:p>
          <a:endParaRPr lang="nb-NO"/>
        </a:p>
      </dgm:t>
    </dgm:pt>
    <dgm:pt modelId="{8462E17D-B612-4CBA-9546-0AED65CD0446}" type="sibTrans" cxnId="{D56082BB-8F1F-4AD5-93E3-261C66427A31}">
      <dgm:prSet/>
      <dgm:spPr/>
      <dgm:t>
        <a:bodyPr/>
        <a:lstStyle/>
        <a:p>
          <a:endParaRPr lang="nb-NO"/>
        </a:p>
      </dgm:t>
    </dgm:pt>
    <dgm:pt modelId="{7D477D67-FDA7-4888-9AEC-5453C8590E7E}">
      <dgm:prSet phldrT="[Tekst]"/>
      <dgm:spPr/>
      <dgm:t>
        <a:bodyPr/>
        <a:lstStyle/>
        <a:p>
          <a:r>
            <a:rPr lang="nb-NO" dirty="0"/>
            <a:t>Ungdomsavdelingen</a:t>
          </a:r>
        </a:p>
      </dgm:t>
    </dgm:pt>
    <dgm:pt modelId="{67A8A766-59E5-4F50-8251-E3D20EE3D5EE}" type="parTrans" cxnId="{1A4C72E6-BE92-47E5-8F86-C2FB426B9BAC}">
      <dgm:prSet/>
      <dgm:spPr/>
      <dgm:t>
        <a:bodyPr/>
        <a:lstStyle/>
        <a:p>
          <a:endParaRPr lang="nb-NO"/>
        </a:p>
      </dgm:t>
    </dgm:pt>
    <dgm:pt modelId="{7C918264-84EC-45C8-A80C-2A09822FE376}" type="sibTrans" cxnId="{1A4C72E6-BE92-47E5-8F86-C2FB426B9BAC}">
      <dgm:prSet/>
      <dgm:spPr/>
      <dgm:t>
        <a:bodyPr/>
        <a:lstStyle/>
        <a:p>
          <a:endParaRPr lang="nb-NO"/>
        </a:p>
      </dgm:t>
    </dgm:pt>
    <dgm:pt modelId="{96704C92-7C96-4B54-9391-7D7B95056DEF}" type="pres">
      <dgm:prSet presAssocID="{5EC2DC29-64EE-4416-8944-026AD4B490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7EB2646-D0A8-4E58-B8F8-CDC4BE3CF68B}" type="pres">
      <dgm:prSet presAssocID="{7B05E262-ED80-46F6-8628-E6E732A4B734}" presName="hierRoot1" presStyleCnt="0">
        <dgm:presLayoutVars>
          <dgm:hierBranch val="init"/>
        </dgm:presLayoutVars>
      </dgm:prSet>
      <dgm:spPr/>
    </dgm:pt>
    <dgm:pt modelId="{BF562313-D42E-4224-ACED-19C0A2636997}" type="pres">
      <dgm:prSet presAssocID="{7B05E262-ED80-46F6-8628-E6E732A4B734}" presName="rootComposite1" presStyleCnt="0"/>
      <dgm:spPr/>
    </dgm:pt>
    <dgm:pt modelId="{37619789-E686-4792-A09C-8E6C4F535365}" type="pres">
      <dgm:prSet presAssocID="{7B05E262-ED80-46F6-8628-E6E732A4B734}" presName="rootText1" presStyleLbl="node0" presStyleIdx="0" presStyleCnt="1">
        <dgm:presLayoutVars>
          <dgm:chPref val="3"/>
        </dgm:presLayoutVars>
      </dgm:prSet>
      <dgm:spPr/>
    </dgm:pt>
    <dgm:pt modelId="{DB9F124F-CB49-4F7C-86CC-6777A483C57D}" type="pres">
      <dgm:prSet presAssocID="{7B05E262-ED80-46F6-8628-E6E732A4B734}" presName="rootConnector1" presStyleLbl="node1" presStyleIdx="0" presStyleCnt="0"/>
      <dgm:spPr/>
    </dgm:pt>
    <dgm:pt modelId="{3844DAE8-5F51-40C4-B38C-1F43C197F13B}" type="pres">
      <dgm:prSet presAssocID="{7B05E262-ED80-46F6-8628-E6E732A4B734}" presName="hierChild2" presStyleCnt="0"/>
      <dgm:spPr/>
    </dgm:pt>
    <dgm:pt modelId="{3E9422D8-2EC7-4970-8491-EC18F0F26C49}" type="pres">
      <dgm:prSet presAssocID="{67A8A766-59E5-4F50-8251-E3D20EE3D5EE}" presName="Name37" presStyleLbl="parChTrans1D2" presStyleIdx="0" presStyleCnt="5"/>
      <dgm:spPr/>
    </dgm:pt>
    <dgm:pt modelId="{0DDD9C32-B9C0-4D80-A10E-A06F95004E95}" type="pres">
      <dgm:prSet presAssocID="{7D477D67-FDA7-4888-9AEC-5453C8590E7E}" presName="hierRoot2" presStyleCnt="0">
        <dgm:presLayoutVars>
          <dgm:hierBranch val="init"/>
        </dgm:presLayoutVars>
      </dgm:prSet>
      <dgm:spPr/>
    </dgm:pt>
    <dgm:pt modelId="{D6616967-C3E0-4175-B3A9-30F1176D7FBE}" type="pres">
      <dgm:prSet presAssocID="{7D477D67-FDA7-4888-9AEC-5453C8590E7E}" presName="rootComposite" presStyleCnt="0"/>
      <dgm:spPr/>
    </dgm:pt>
    <dgm:pt modelId="{56E00688-1C2E-434C-A683-07688573BF38}" type="pres">
      <dgm:prSet presAssocID="{7D477D67-FDA7-4888-9AEC-5453C8590E7E}" presName="rootText" presStyleLbl="node2" presStyleIdx="0" presStyleCnt="4">
        <dgm:presLayoutVars>
          <dgm:chPref val="3"/>
        </dgm:presLayoutVars>
      </dgm:prSet>
      <dgm:spPr/>
    </dgm:pt>
    <dgm:pt modelId="{2BDA5133-D952-4551-9B7C-CCB3035F0A4D}" type="pres">
      <dgm:prSet presAssocID="{7D477D67-FDA7-4888-9AEC-5453C8590E7E}" presName="rootConnector" presStyleLbl="node2" presStyleIdx="0" presStyleCnt="4"/>
      <dgm:spPr/>
    </dgm:pt>
    <dgm:pt modelId="{1C3B6ACD-5B49-48FA-AE5F-F6382BA7ABB5}" type="pres">
      <dgm:prSet presAssocID="{7D477D67-FDA7-4888-9AEC-5453C8590E7E}" presName="hierChild4" presStyleCnt="0"/>
      <dgm:spPr/>
    </dgm:pt>
    <dgm:pt modelId="{FCB53EC0-CD11-4044-8021-5745D4F47949}" type="pres">
      <dgm:prSet presAssocID="{7D477D67-FDA7-4888-9AEC-5453C8590E7E}" presName="hierChild5" presStyleCnt="0"/>
      <dgm:spPr/>
    </dgm:pt>
    <dgm:pt modelId="{63D6D49F-2E82-4D11-B0D4-21E4251C1584}" type="pres">
      <dgm:prSet presAssocID="{2AF38B53-3A3B-4F5F-A328-99F4092BCBF1}" presName="Name37" presStyleLbl="parChTrans1D2" presStyleIdx="1" presStyleCnt="5"/>
      <dgm:spPr/>
    </dgm:pt>
    <dgm:pt modelId="{F600ED23-1B7E-4A12-9B9B-32CDCA078759}" type="pres">
      <dgm:prSet presAssocID="{927FE1F7-B1C2-452A-9273-BB01B5623CA5}" presName="hierRoot2" presStyleCnt="0">
        <dgm:presLayoutVars>
          <dgm:hierBranch val="init"/>
        </dgm:presLayoutVars>
      </dgm:prSet>
      <dgm:spPr/>
    </dgm:pt>
    <dgm:pt modelId="{B53AC08F-182C-4E51-B625-1870767FFBBB}" type="pres">
      <dgm:prSet presAssocID="{927FE1F7-B1C2-452A-9273-BB01B5623CA5}" presName="rootComposite" presStyleCnt="0"/>
      <dgm:spPr/>
    </dgm:pt>
    <dgm:pt modelId="{4CC9F6AD-4C79-4DCC-9CDA-FA23B850CF95}" type="pres">
      <dgm:prSet presAssocID="{927FE1F7-B1C2-452A-9273-BB01B5623CA5}" presName="rootText" presStyleLbl="node2" presStyleIdx="1" presStyleCnt="4">
        <dgm:presLayoutVars>
          <dgm:chPref val="3"/>
        </dgm:presLayoutVars>
      </dgm:prSet>
      <dgm:spPr/>
    </dgm:pt>
    <dgm:pt modelId="{7311A630-0B9C-4000-9EE2-E67E5BBB9AEB}" type="pres">
      <dgm:prSet presAssocID="{927FE1F7-B1C2-452A-9273-BB01B5623CA5}" presName="rootConnector" presStyleLbl="node2" presStyleIdx="1" presStyleCnt="4"/>
      <dgm:spPr/>
    </dgm:pt>
    <dgm:pt modelId="{BC0B2459-A950-45B5-9AB1-53E171161C1E}" type="pres">
      <dgm:prSet presAssocID="{927FE1F7-B1C2-452A-9273-BB01B5623CA5}" presName="hierChild4" presStyleCnt="0"/>
      <dgm:spPr/>
    </dgm:pt>
    <dgm:pt modelId="{06399EF1-F447-43A1-A5E3-4E3B4CC66FA0}" type="pres">
      <dgm:prSet presAssocID="{927FE1F7-B1C2-452A-9273-BB01B5623CA5}" presName="hierChild5" presStyleCnt="0"/>
      <dgm:spPr/>
    </dgm:pt>
    <dgm:pt modelId="{F60D05D0-960B-4357-A675-78EEEAF5DCFC}" type="pres">
      <dgm:prSet presAssocID="{90FB10DD-AA45-4315-B998-15161F5BFAD2}" presName="Name37" presStyleLbl="parChTrans1D2" presStyleIdx="2" presStyleCnt="5"/>
      <dgm:spPr/>
    </dgm:pt>
    <dgm:pt modelId="{EFF2923F-62A7-4D19-B326-A0B6E0E691AA}" type="pres">
      <dgm:prSet presAssocID="{C696D259-59E0-4DE9-B569-54B4BFA77F04}" presName="hierRoot2" presStyleCnt="0">
        <dgm:presLayoutVars>
          <dgm:hierBranch val="init"/>
        </dgm:presLayoutVars>
      </dgm:prSet>
      <dgm:spPr/>
    </dgm:pt>
    <dgm:pt modelId="{C3578A7B-3165-48ED-A1C8-16978D6BE03F}" type="pres">
      <dgm:prSet presAssocID="{C696D259-59E0-4DE9-B569-54B4BFA77F04}" presName="rootComposite" presStyleCnt="0"/>
      <dgm:spPr/>
    </dgm:pt>
    <dgm:pt modelId="{D2D0CF9B-28DB-466E-9FC5-B2D1F4AF5F3C}" type="pres">
      <dgm:prSet presAssocID="{C696D259-59E0-4DE9-B569-54B4BFA77F04}" presName="rootText" presStyleLbl="node2" presStyleIdx="2" presStyleCnt="4">
        <dgm:presLayoutVars>
          <dgm:chPref val="3"/>
        </dgm:presLayoutVars>
      </dgm:prSet>
      <dgm:spPr/>
    </dgm:pt>
    <dgm:pt modelId="{BAD26BCD-67DE-429D-8E4D-F98B2BD5E6AA}" type="pres">
      <dgm:prSet presAssocID="{C696D259-59E0-4DE9-B569-54B4BFA77F04}" presName="rootConnector" presStyleLbl="node2" presStyleIdx="2" presStyleCnt="4"/>
      <dgm:spPr/>
    </dgm:pt>
    <dgm:pt modelId="{A2E77178-AB9E-4E21-81F9-3D7DE01E4CAF}" type="pres">
      <dgm:prSet presAssocID="{C696D259-59E0-4DE9-B569-54B4BFA77F04}" presName="hierChild4" presStyleCnt="0"/>
      <dgm:spPr/>
    </dgm:pt>
    <dgm:pt modelId="{B5BC62DB-F3FE-4B55-9042-B28AA043BF3A}" type="pres">
      <dgm:prSet presAssocID="{C696D259-59E0-4DE9-B569-54B4BFA77F04}" presName="hierChild5" presStyleCnt="0"/>
      <dgm:spPr/>
    </dgm:pt>
    <dgm:pt modelId="{DB6AC599-9E16-499C-B46A-4B17A5805E79}" type="pres">
      <dgm:prSet presAssocID="{FE7F2B05-86A9-49E9-849C-6C6CC70DC416}" presName="Name37" presStyleLbl="parChTrans1D2" presStyleIdx="3" presStyleCnt="5"/>
      <dgm:spPr/>
    </dgm:pt>
    <dgm:pt modelId="{6D8EFC6E-64A7-4CE0-8FE4-600273C09FEF}" type="pres">
      <dgm:prSet presAssocID="{2890D652-5AA5-40A7-B433-ABB776E73584}" presName="hierRoot2" presStyleCnt="0">
        <dgm:presLayoutVars>
          <dgm:hierBranch val="init"/>
        </dgm:presLayoutVars>
      </dgm:prSet>
      <dgm:spPr/>
    </dgm:pt>
    <dgm:pt modelId="{226D36F8-835F-4770-8C5A-D39112B66222}" type="pres">
      <dgm:prSet presAssocID="{2890D652-5AA5-40A7-B433-ABB776E73584}" presName="rootComposite" presStyleCnt="0"/>
      <dgm:spPr/>
    </dgm:pt>
    <dgm:pt modelId="{A700D2B7-0CFB-4DBD-9A2F-FDB642B99CE4}" type="pres">
      <dgm:prSet presAssocID="{2890D652-5AA5-40A7-B433-ABB776E73584}" presName="rootText" presStyleLbl="node2" presStyleIdx="3" presStyleCnt="4">
        <dgm:presLayoutVars>
          <dgm:chPref val="3"/>
        </dgm:presLayoutVars>
      </dgm:prSet>
      <dgm:spPr/>
    </dgm:pt>
    <dgm:pt modelId="{C89AA5F5-265B-4273-A5CE-7B209AE65C4C}" type="pres">
      <dgm:prSet presAssocID="{2890D652-5AA5-40A7-B433-ABB776E73584}" presName="rootConnector" presStyleLbl="node2" presStyleIdx="3" presStyleCnt="4"/>
      <dgm:spPr/>
    </dgm:pt>
    <dgm:pt modelId="{EEE4C480-E111-47CD-A9DB-3548FDF799CE}" type="pres">
      <dgm:prSet presAssocID="{2890D652-5AA5-40A7-B433-ABB776E73584}" presName="hierChild4" presStyleCnt="0"/>
      <dgm:spPr/>
    </dgm:pt>
    <dgm:pt modelId="{7BE5AA7D-5CC0-4D74-99B4-5EFFCDA515F2}" type="pres">
      <dgm:prSet presAssocID="{2890D652-5AA5-40A7-B433-ABB776E73584}" presName="hierChild5" presStyleCnt="0"/>
      <dgm:spPr/>
    </dgm:pt>
    <dgm:pt modelId="{85D67D7F-221C-4855-8123-666DF1C2272C}" type="pres">
      <dgm:prSet presAssocID="{7B05E262-ED80-46F6-8628-E6E732A4B734}" presName="hierChild3" presStyleCnt="0"/>
      <dgm:spPr/>
    </dgm:pt>
    <dgm:pt modelId="{A927953B-2BB5-4FB9-84ED-227089CB7FE5}" type="pres">
      <dgm:prSet presAssocID="{EB9326DA-058A-429D-8354-087BB9700A1A}" presName="Name111" presStyleLbl="parChTrans1D2" presStyleIdx="4" presStyleCnt="5"/>
      <dgm:spPr/>
    </dgm:pt>
    <dgm:pt modelId="{6293BF60-CB17-4F1F-9189-71E104D30C6D}" type="pres">
      <dgm:prSet presAssocID="{8D94E17A-98C6-463C-9710-C5DD12DCB77D}" presName="hierRoot3" presStyleCnt="0">
        <dgm:presLayoutVars>
          <dgm:hierBranch val="init"/>
        </dgm:presLayoutVars>
      </dgm:prSet>
      <dgm:spPr/>
    </dgm:pt>
    <dgm:pt modelId="{C78F78F1-49C4-44FD-BBA5-86165CEA30C2}" type="pres">
      <dgm:prSet presAssocID="{8D94E17A-98C6-463C-9710-C5DD12DCB77D}" presName="rootComposite3" presStyleCnt="0"/>
      <dgm:spPr/>
    </dgm:pt>
    <dgm:pt modelId="{D0C74BB8-641C-4DC1-B160-9132E7B2DA80}" type="pres">
      <dgm:prSet presAssocID="{8D94E17A-98C6-463C-9710-C5DD12DCB77D}" presName="rootText3" presStyleLbl="asst1" presStyleIdx="0" presStyleCnt="1">
        <dgm:presLayoutVars>
          <dgm:chPref val="3"/>
        </dgm:presLayoutVars>
      </dgm:prSet>
      <dgm:spPr/>
    </dgm:pt>
    <dgm:pt modelId="{BDFCF730-FA7E-4485-A4BE-39306DB73419}" type="pres">
      <dgm:prSet presAssocID="{8D94E17A-98C6-463C-9710-C5DD12DCB77D}" presName="rootConnector3" presStyleLbl="asst1" presStyleIdx="0" presStyleCnt="1"/>
      <dgm:spPr/>
    </dgm:pt>
    <dgm:pt modelId="{406C51EF-74FC-4BC4-9F88-E8EF4393DCE6}" type="pres">
      <dgm:prSet presAssocID="{8D94E17A-98C6-463C-9710-C5DD12DCB77D}" presName="hierChild6" presStyleCnt="0"/>
      <dgm:spPr/>
    </dgm:pt>
    <dgm:pt modelId="{7AE6D6AE-A14A-42F2-8A94-12382DF844C1}" type="pres">
      <dgm:prSet presAssocID="{8D94E17A-98C6-463C-9710-C5DD12DCB77D}" presName="hierChild7" presStyleCnt="0"/>
      <dgm:spPr/>
    </dgm:pt>
  </dgm:ptLst>
  <dgm:cxnLst>
    <dgm:cxn modelId="{CA87B506-962E-49B2-BFF4-130D71B0E76F}" type="presOf" srcId="{FE7F2B05-86A9-49E9-849C-6C6CC70DC416}" destId="{DB6AC599-9E16-499C-B46A-4B17A5805E79}" srcOrd="0" destOrd="0" presId="urn:microsoft.com/office/officeart/2005/8/layout/orgChart1"/>
    <dgm:cxn modelId="{066EA719-E0D1-4127-9094-65774205C674}" type="presOf" srcId="{927FE1F7-B1C2-452A-9273-BB01B5623CA5}" destId="{7311A630-0B9C-4000-9EE2-E67E5BBB9AEB}" srcOrd="1" destOrd="0" presId="urn:microsoft.com/office/officeart/2005/8/layout/orgChart1"/>
    <dgm:cxn modelId="{7B81CA1A-5CC3-49D0-858A-128AD760AC20}" type="presOf" srcId="{8D94E17A-98C6-463C-9710-C5DD12DCB77D}" destId="{D0C74BB8-641C-4DC1-B160-9132E7B2DA80}" srcOrd="0" destOrd="0" presId="urn:microsoft.com/office/officeart/2005/8/layout/orgChart1"/>
    <dgm:cxn modelId="{84774E29-E849-4A4E-B29C-4F77C9052710}" type="presOf" srcId="{927FE1F7-B1C2-452A-9273-BB01B5623CA5}" destId="{4CC9F6AD-4C79-4DCC-9CDA-FA23B850CF95}" srcOrd="0" destOrd="0" presId="urn:microsoft.com/office/officeart/2005/8/layout/orgChart1"/>
    <dgm:cxn modelId="{CB89D230-D802-4476-AD8F-02CF0AC03272}" type="presOf" srcId="{8D94E17A-98C6-463C-9710-C5DD12DCB77D}" destId="{BDFCF730-FA7E-4485-A4BE-39306DB73419}" srcOrd="1" destOrd="0" presId="urn:microsoft.com/office/officeart/2005/8/layout/orgChart1"/>
    <dgm:cxn modelId="{05EC5660-100A-4CF2-A414-37818EB514DC}" type="presOf" srcId="{EB9326DA-058A-429D-8354-087BB9700A1A}" destId="{A927953B-2BB5-4FB9-84ED-227089CB7FE5}" srcOrd="0" destOrd="0" presId="urn:microsoft.com/office/officeart/2005/8/layout/orgChart1"/>
    <dgm:cxn modelId="{53CC2A48-F7DA-4BB9-8964-1387AD956F01}" type="presOf" srcId="{C696D259-59E0-4DE9-B569-54B4BFA77F04}" destId="{D2D0CF9B-28DB-466E-9FC5-B2D1F4AF5F3C}" srcOrd="0" destOrd="0" presId="urn:microsoft.com/office/officeart/2005/8/layout/orgChart1"/>
    <dgm:cxn modelId="{FEF71051-1BB4-4D2F-BBD9-871BA060E138}" srcId="{7B05E262-ED80-46F6-8628-E6E732A4B734}" destId="{C696D259-59E0-4DE9-B569-54B4BFA77F04}" srcOrd="3" destOrd="0" parTransId="{90FB10DD-AA45-4315-B998-15161F5BFAD2}" sibTransId="{F91CCD4D-C1B9-4BB0-A6E8-0F2A304727C3}"/>
    <dgm:cxn modelId="{E5B8EE72-22FF-4E68-A664-85D0A33A5267}" type="presOf" srcId="{C696D259-59E0-4DE9-B569-54B4BFA77F04}" destId="{BAD26BCD-67DE-429D-8E4D-F98B2BD5E6AA}" srcOrd="1" destOrd="0" presId="urn:microsoft.com/office/officeart/2005/8/layout/orgChart1"/>
    <dgm:cxn modelId="{30199856-3BC6-4BBF-A064-EBC7F320AF18}" srcId="{7B05E262-ED80-46F6-8628-E6E732A4B734}" destId="{8D94E17A-98C6-463C-9710-C5DD12DCB77D}" srcOrd="1" destOrd="0" parTransId="{EB9326DA-058A-429D-8354-087BB9700A1A}" sibTransId="{939B7925-B0B2-4839-A6AD-A4ECF347A97F}"/>
    <dgm:cxn modelId="{68912A7A-D0D0-465E-A86A-986D9F458775}" srcId="{7B05E262-ED80-46F6-8628-E6E732A4B734}" destId="{927FE1F7-B1C2-452A-9273-BB01B5623CA5}" srcOrd="2" destOrd="0" parTransId="{2AF38B53-3A3B-4F5F-A328-99F4092BCBF1}" sibTransId="{55E3277F-1648-4463-8235-517E2BBE6D17}"/>
    <dgm:cxn modelId="{FAAF0D95-249D-489F-91A1-E913ECFFA078}" type="presOf" srcId="{7D477D67-FDA7-4888-9AEC-5453C8590E7E}" destId="{2BDA5133-D952-4551-9B7C-CCB3035F0A4D}" srcOrd="1" destOrd="0" presId="urn:microsoft.com/office/officeart/2005/8/layout/orgChart1"/>
    <dgm:cxn modelId="{244F8297-303A-4E0A-A650-23A13A0B315B}" type="presOf" srcId="{2AF38B53-3A3B-4F5F-A328-99F4092BCBF1}" destId="{63D6D49F-2E82-4D11-B0D4-21E4251C1584}" srcOrd="0" destOrd="0" presId="urn:microsoft.com/office/officeart/2005/8/layout/orgChart1"/>
    <dgm:cxn modelId="{D61A48A4-F975-40CE-9C83-4C749343569F}" type="presOf" srcId="{7D477D67-FDA7-4888-9AEC-5453C8590E7E}" destId="{56E00688-1C2E-434C-A683-07688573BF38}" srcOrd="0" destOrd="0" presId="urn:microsoft.com/office/officeart/2005/8/layout/orgChart1"/>
    <dgm:cxn modelId="{255268B1-8316-47CE-9E01-0794FD7696E4}" type="presOf" srcId="{5EC2DC29-64EE-4416-8944-026AD4B490EB}" destId="{96704C92-7C96-4B54-9391-7D7B95056DEF}" srcOrd="0" destOrd="0" presId="urn:microsoft.com/office/officeart/2005/8/layout/orgChart1"/>
    <dgm:cxn modelId="{D56082BB-8F1F-4AD5-93E3-261C66427A31}" srcId="{7B05E262-ED80-46F6-8628-E6E732A4B734}" destId="{2890D652-5AA5-40A7-B433-ABB776E73584}" srcOrd="4" destOrd="0" parTransId="{FE7F2B05-86A9-49E9-849C-6C6CC70DC416}" sibTransId="{8462E17D-B612-4CBA-9546-0AED65CD0446}"/>
    <dgm:cxn modelId="{7296F4C6-A31D-4F68-8C3C-02C5A8BD633D}" type="presOf" srcId="{2890D652-5AA5-40A7-B433-ABB776E73584}" destId="{C89AA5F5-265B-4273-A5CE-7B209AE65C4C}" srcOrd="1" destOrd="0" presId="urn:microsoft.com/office/officeart/2005/8/layout/orgChart1"/>
    <dgm:cxn modelId="{D1E6E6CE-F4A0-4508-B849-4FFCACA7045F}" srcId="{5EC2DC29-64EE-4416-8944-026AD4B490EB}" destId="{7B05E262-ED80-46F6-8628-E6E732A4B734}" srcOrd="0" destOrd="0" parTransId="{4922A6AF-9B56-440E-9C08-DA4CB8333EED}" sibTransId="{BA956F84-FBE2-4614-BA1A-1F4D22875145}"/>
    <dgm:cxn modelId="{A7BA94D0-B761-4A16-B62B-F691B8BB246B}" type="presOf" srcId="{67A8A766-59E5-4F50-8251-E3D20EE3D5EE}" destId="{3E9422D8-2EC7-4970-8491-EC18F0F26C49}" srcOrd="0" destOrd="0" presId="urn:microsoft.com/office/officeart/2005/8/layout/orgChart1"/>
    <dgm:cxn modelId="{D5DEF2D8-D49D-4202-B434-9969EEC3B3B9}" type="presOf" srcId="{90FB10DD-AA45-4315-B998-15161F5BFAD2}" destId="{F60D05D0-960B-4357-A675-78EEEAF5DCFC}" srcOrd="0" destOrd="0" presId="urn:microsoft.com/office/officeart/2005/8/layout/orgChart1"/>
    <dgm:cxn modelId="{EC373BDB-630B-42CD-A772-E1A7011DD934}" type="presOf" srcId="{2890D652-5AA5-40A7-B433-ABB776E73584}" destId="{A700D2B7-0CFB-4DBD-9A2F-FDB642B99CE4}" srcOrd="0" destOrd="0" presId="urn:microsoft.com/office/officeart/2005/8/layout/orgChart1"/>
    <dgm:cxn modelId="{1A4C72E6-BE92-47E5-8F86-C2FB426B9BAC}" srcId="{7B05E262-ED80-46F6-8628-E6E732A4B734}" destId="{7D477D67-FDA7-4888-9AEC-5453C8590E7E}" srcOrd="0" destOrd="0" parTransId="{67A8A766-59E5-4F50-8251-E3D20EE3D5EE}" sibTransId="{7C918264-84EC-45C8-A80C-2A09822FE376}"/>
    <dgm:cxn modelId="{2353FFE8-2B05-4AEE-8BD3-E0F884D347E6}" type="presOf" srcId="{7B05E262-ED80-46F6-8628-E6E732A4B734}" destId="{DB9F124F-CB49-4F7C-86CC-6777A483C57D}" srcOrd="1" destOrd="0" presId="urn:microsoft.com/office/officeart/2005/8/layout/orgChart1"/>
    <dgm:cxn modelId="{366828EE-3518-46C7-8D4F-2EDE33EAC824}" type="presOf" srcId="{7B05E262-ED80-46F6-8628-E6E732A4B734}" destId="{37619789-E686-4792-A09C-8E6C4F535365}" srcOrd="0" destOrd="0" presId="urn:microsoft.com/office/officeart/2005/8/layout/orgChart1"/>
    <dgm:cxn modelId="{75DA6B13-9FFC-435F-9468-D0A5B380718D}" type="presParOf" srcId="{96704C92-7C96-4B54-9391-7D7B95056DEF}" destId="{17EB2646-D0A8-4E58-B8F8-CDC4BE3CF68B}" srcOrd="0" destOrd="0" presId="urn:microsoft.com/office/officeart/2005/8/layout/orgChart1"/>
    <dgm:cxn modelId="{C8E63F0E-7509-4DA2-89C0-6603BA06299A}" type="presParOf" srcId="{17EB2646-D0A8-4E58-B8F8-CDC4BE3CF68B}" destId="{BF562313-D42E-4224-ACED-19C0A2636997}" srcOrd="0" destOrd="0" presId="urn:microsoft.com/office/officeart/2005/8/layout/orgChart1"/>
    <dgm:cxn modelId="{830F7B18-1E64-419D-A957-78C96062D1EA}" type="presParOf" srcId="{BF562313-D42E-4224-ACED-19C0A2636997}" destId="{37619789-E686-4792-A09C-8E6C4F535365}" srcOrd="0" destOrd="0" presId="urn:microsoft.com/office/officeart/2005/8/layout/orgChart1"/>
    <dgm:cxn modelId="{280B65E8-3D2F-477F-84CC-FA02FCC4F44C}" type="presParOf" srcId="{BF562313-D42E-4224-ACED-19C0A2636997}" destId="{DB9F124F-CB49-4F7C-86CC-6777A483C57D}" srcOrd="1" destOrd="0" presId="urn:microsoft.com/office/officeart/2005/8/layout/orgChart1"/>
    <dgm:cxn modelId="{6A343E76-5976-45C3-8577-2576FF8D4F0B}" type="presParOf" srcId="{17EB2646-D0A8-4E58-B8F8-CDC4BE3CF68B}" destId="{3844DAE8-5F51-40C4-B38C-1F43C197F13B}" srcOrd="1" destOrd="0" presId="urn:microsoft.com/office/officeart/2005/8/layout/orgChart1"/>
    <dgm:cxn modelId="{8EDA81F7-B78C-47BC-9757-91817E48708A}" type="presParOf" srcId="{3844DAE8-5F51-40C4-B38C-1F43C197F13B}" destId="{3E9422D8-2EC7-4970-8491-EC18F0F26C49}" srcOrd="0" destOrd="0" presId="urn:microsoft.com/office/officeart/2005/8/layout/orgChart1"/>
    <dgm:cxn modelId="{14C3A6BF-5B04-4B16-8437-14518A0C901A}" type="presParOf" srcId="{3844DAE8-5F51-40C4-B38C-1F43C197F13B}" destId="{0DDD9C32-B9C0-4D80-A10E-A06F95004E95}" srcOrd="1" destOrd="0" presId="urn:microsoft.com/office/officeart/2005/8/layout/orgChart1"/>
    <dgm:cxn modelId="{58E0EB79-44E1-4398-B8DE-2BE6F3DA9AA5}" type="presParOf" srcId="{0DDD9C32-B9C0-4D80-A10E-A06F95004E95}" destId="{D6616967-C3E0-4175-B3A9-30F1176D7FBE}" srcOrd="0" destOrd="0" presId="urn:microsoft.com/office/officeart/2005/8/layout/orgChart1"/>
    <dgm:cxn modelId="{6C2128B4-7F5D-4870-9E27-B496AB406B2B}" type="presParOf" srcId="{D6616967-C3E0-4175-B3A9-30F1176D7FBE}" destId="{56E00688-1C2E-434C-A683-07688573BF38}" srcOrd="0" destOrd="0" presId="urn:microsoft.com/office/officeart/2005/8/layout/orgChart1"/>
    <dgm:cxn modelId="{CDA9333B-B7DF-4964-9D44-24F49F207F99}" type="presParOf" srcId="{D6616967-C3E0-4175-B3A9-30F1176D7FBE}" destId="{2BDA5133-D952-4551-9B7C-CCB3035F0A4D}" srcOrd="1" destOrd="0" presId="urn:microsoft.com/office/officeart/2005/8/layout/orgChart1"/>
    <dgm:cxn modelId="{8EE899E5-5221-4956-B18E-012CF715FA72}" type="presParOf" srcId="{0DDD9C32-B9C0-4D80-A10E-A06F95004E95}" destId="{1C3B6ACD-5B49-48FA-AE5F-F6382BA7ABB5}" srcOrd="1" destOrd="0" presId="urn:microsoft.com/office/officeart/2005/8/layout/orgChart1"/>
    <dgm:cxn modelId="{97BD68A9-9C15-48C8-9601-7F41F647EBEE}" type="presParOf" srcId="{0DDD9C32-B9C0-4D80-A10E-A06F95004E95}" destId="{FCB53EC0-CD11-4044-8021-5745D4F47949}" srcOrd="2" destOrd="0" presId="urn:microsoft.com/office/officeart/2005/8/layout/orgChart1"/>
    <dgm:cxn modelId="{62508DA8-7D84-4ACF-AD1B-B9E797E452D8}" type="presParOf" srcId="{3844DAE8-5F51-40C4-B38C-1F43C197F13B}" destId="{63D6D49F-2E82-4D11-B0D4-21E4251C1584}" srcOrd="2" destOrd="0" presId="urn:microsoft.com/office/officeart/2005/8/layout/orgChart1"/>
    <dgm:cxn modelId="{D4B7E635-614E-4375-A0DC-4E2EC56FBC43}" type="presParOf" srcId="{3844DAE8-5F51-40C4-B38C-1F43C197F13B}" destId="{F600ED23-1B7E-4A12-9B9B-32CDCA078759}" srcOrd="3" destOrd="0" presId="urn:microsoft.com/office/officeart/2005/8/layout/orgChart1"/>
    <dgm:cxn modelId="{000DB8BF-F4DE-44A4-B5E2-D30F2D25314C}" type="presParOf" srcId="{F600ED23-1B7E-4A12-9B9B-32CDCA078759}" destId="{B53AC08F-182C-4E51-B625-1870767FFBBB}" srcOrd="0" destOrd="0" presId="urn:microsoft.com/office/officeart/2005/8/layout/orgChart1"/>
    <dgm:cxn modelId="{C62478D3-A1D0-4820-9DF5-291160C2210D}" type="presParOf" srcId="{B53AC08F-182C-4E51-B625-1870767FFBBB}" destId="{4CC9F6AD-4C79-4DCC-9CDA-FA23B850CF95}" srcOrd="0" destOrd="0" presId="urn:microsoft.com/office/officeart/2005/8/layout/orgChart1"/>
    <dgm:cxn modelId="{721CDEC9-E370-441B-839F-0795509AD65F}" type="presParOf" srcId="{B53AC08F-182C-4E51-B625-1870767FFBBB}" destId="{7311A630-0B9C-4000-9EE2-E67E5BBB9AEB}" srcOrd="1" destOrd="0" presId="urn:microsoft.com/office/officeart/2005/8/layout/orgChart1"/>
    <dgm:cxn modelId="{C62A1E1C-1AF2-4F4C-B8D2-DE558237C65D}" type="presParOf" srcId="{F600ED23-1B7E-4A12-9B9B-32CDCA078759}" destId="{BC0B2459-A950-45B5-9AB1-53E171161C1E}" srcOrd="1" destOrd="0" presId="urn:microsoft.com/office/officeart/2005/8/layout/orgChart1"/>
    <dgm:cxn modelId="{76B43E8A-8E49-453E-950B-4B2CFF4F56A4}" type="presParOf" srcId="{F600ED23-1B7E-4A12-9B9B-32CDCA078759}" destId="{06399EF1-F447-43A1-A5E3-4E3B4CC66FA0}" srcOrd="2" destOrd="0" presId="urn:microsoft.com/office/officeart/2005/8/layout/orgChart1"/>
    <dgm:cxn modelId="{96FE01EF-4A81-4E97-997C-1C05EA05FE6A}" type="presParOf" srcId="{3844DAE8-5F51-40C4-B38C-1F43C197F13B}" destId="{F60D05D0-960B-4357-A675-78EEEAF5DCFC}" srcOrd="4" destOrd="0" presId="urn:microsoft.com/office/officeart/2005/8/layout/orgChart1"/>
    <dgm:cxn modelId="{5E4932F1-254C-4DEB-A4F3-9701CEE6350E}" type="presParOf" srcId="{3844DAE8-5F51-40C4-B38C-1F43C197F13B}" destId="{EFF2923F-62A7-4D19-B326-A0B6E0E691AA}" srcOrd="5" destOrd="0" presId="urn:microsoft.com/office/officeart/2005/8/layout/orgChart1"/>
    <dgm:cxn modelId="{762584A9-48A2-4200-99FC-8814AF2C35FD}" type="presParOf" srcId="{EFF2923F-62A7-4D19-B326-A0B6E0E691AA}" destId="{C3578A7B-3165-48ED-A1C8-16978D6BE03F}" srcOrd="0" destOrd="0" presId="urn:microsoft.com/office/officeart/2005/8/layout/orgChart1"/>
    <dgm:cxn modelId="{78D260BC-5C87-4F7C-8816-3EBBBB913F37}" type="presParOf" srcId="{C3578A7B-3165-48ED-A1C8-16978D6BE03F}" destId="{D2D0CF9B-28DB-466E-9FC5-B2D1F4AF5F3C}" srcOrd="0" destOrd="0" presId="urn:microsoft.com/office/officeart/2005/8/layout/orgChart1"/>
    <dgm:cxn modelId="{7A6397FE-FA71-4B0A-A398-888A15E53731}" type="presParOf" srcId="{C3578A7B-3165-48ED-A1C8-16978D6BE03F}" destId="{BAD26BCD-67DE-429D-8E4D-F98B2BD5E6AA}" srcOrd="1" destOrd="0" presId="urn:microsoft.com/office/officeart/2005/8/layout/orgChart1"/>
    <dgm:cxn modelId="{980FF2A8-5298-4565-812A-5034584F2883}" type="presParOf" srcId="{EFF2923F-62A7-4D19-B326-A0B6E0E691AA}" destId="{A2E77178-AB9E-4E21-81F9-3D7DE01E4CAF}" srcOrd="1" destOrd="0" presId="urn:microsoft.com/office/officeart/2005/8/layout/orgChart1"/>
    <dgm:cxn modelId="{398A6D19-5DA0-4EDD-B83B-C55B57568098}" type="presParOf" srcId="{EFF2923F-62A7-4D19-B326-A0B6E0E691AA}" destId="{B5BC62DB-F3FE-4B55-9042-B28AA043BF3A}" srcOrd="2" destOrd="0" presId="urn:microsoft.com/office/officeart/2005/8/layout/orgChart1"/>
    <dgm:cxn modelId="{AEAA4973-C7F4-4FE6-8A78-CF972305F8C0}" type="presParOf" srcId="{3844DAE8-5F51-40C4-B38C-1F43C197F13B}" destId="{DB6AC599-9E16-499C-B46A-4B17A5805E79}" srcOrd="6" destOrd="0" presId="urn:microsoft.com/office/officeart/2005/8/layout/orgChart1"/>
    <dgm:cxn modelId="{23AF93F6-F258-41C8-8D4E-73B2C40AE86B}" type="presParOf" srcId="{3844DAE8-5F51-40C4-B38C-1F43C197F13B}" destId="{6D8EFC6E-64A7-4CE0-8FE4-600273C09FEF}" srcOrd="7" destOrd="0" presId="urn:microsoft.com/office/officeart/2005/8/layout/orgChart1"/>
    <dgm:cxn modelId="{35A878D2-1EB9-471F-8868-7A2DEBBFC6AF}" type="presParOf" srcId="{6D8EFC6E-64A7-4CE0-8FE4-600273C09FEF}" destId="{226D36F8-835F-4770-8C5A-D39112B66222}" srcOrd="0" destOrd="0" presId="urn:microsoft.com/office/officeart/2005/8/layout/orgChart1"/>
    <dgm:cxn modelId="{EA5F24FE-CF72-4681-BC42-C6C38497F801}" type="presParOf" srcId="{226D36F8-835F-4770-8C5A-D39112B66222}" destId="{A700D2B7-0CFB-4DBD-9A2F-FDB642B99CE4}" srcOrd="0" destOrd="0" presId="urn:microsoft.com/office/officeart/2005/8/layout/orgChart1"/>
    <dgm:cxn modelId="{A99A6F5D-8205-44E3-88A4-EB94D3630DA7}" type="presParOf" srcId="{226D36F8-835F-4770-8C5A-D39112B66222}" destId="{C89AA5F5-265B-4273-A5CE-7B209AE65C4C}" srcOrd="1" destOrd="0" presId="urn:microsoft.com/office/officeart/2005/8/layout/orgChart1"/>
    <dgm:cxn modelId="{C0F3A8FA-3901-4BA3-BE38-C73ABE17123B}" type="presParOf" srcId="{6D8EFC6E-64A7-4CE0-8FE4-600273C09FEF}" destId="{EEE4C480-E111-47CD-A9DB-3548FDF799CE}" srcOrd="1" destOrd="0" presId="urn:microsoft.com/office/officeart/2005/8/layout/orgChart1"/>
    <dgm:cxn modelId="{B71298F8-1828-4A7F-8EA8-5CFFDE00654F}" type="presParOf" srcId="{6D8EFC6E-64A7-4CE0-8FE4-600273C09FEF}" destId="{7BE5AA7D-5CC0-4D74-99B4-5EFFCDA515F2}" srcOrd="2" destOrd="0" presId="urn:microsoft.com/office/officeart/2005/8/layout/orgChart1"/>
    <dgm:cxn modelId="{54513270-8701-4C46-8421-ED9DE77B7310}" type="presParOf" srcId="{17EB2646-D0A8-4E58-B8F8-CDC4BE3CF68B}" destId="{85D67D7F-221C-4855-8123-666DF1C2272C}" srcOrd="2" destOrd="0" presId="urn:microsoft.com/office/officeart/2005/8/layout/orgChart1"/>
    <dgm:cxn modelId="{99475F29-B4F0-4496-8420-6619CD7339FE}" type="presParOf" srcId="{85D67D7F-221C-4855-8123-666DF1C2272C}" destId="{A927953B-2BB5-4FB9-84ED-227089CB7FE5}" srcOrd="0" destOrd="0" presId="urn:microsoft.com/office/officeart/2005/8/layout/orgChart1"/>
    <dgm:cxn modelId="{4F927B6F-CD8F-4FAD-9FD7-62CD6D91F826}" type="presParOf" srcId="{85D67D7F-221C-4855-8123-666DF1C2272C}" destId="{6293BF60-CB17-4F1F-9189-71E104D30C6D}" srcOrd="1" destOrd="0" presId="urn:microsoft.com/office/officeart/2005/8/layout/orgChart1"/>
    <dgm:cxn modelId="{52AF8574-FFF8-48A5-A379-73E0BB0BCA3D}" type="presParOf" srcId="{6293BF60-CB17-4F1F-9189-71E104D30C6D}" destId="{C78F78F1-49C4-44FD-BBA5-86165CEA30C2}" srcOrd="0" destOrd="0" presId="urn:microsoft.com/office/officeart/2005/8/layout/orgChart1"/>
    <dgm:cxn modelId="{3D11B8F3-ACA9-47DE-BC2B-8FFA4F90FAF9}" type="presParOf" srcId="{C78F78F1-49C4-44FD-BBA5-86165CEA30C2}" destId="{D0C74BB8-641C-4DC1-B160-9132E7B2DA80}" srcOrd="0" destOrd="0" presId="urn:microsoft.com/office/officeart/2005/8/layout/orgChart1"/>
    <dgm:cxn modelId="{8CB627EB-E4D5-482A-8BBD-BF37FC73BE39}" type="presParOf" srcId="{C78F78F1-49C4-44FD-BBA5-86165CEA30C2}" destId="{BDFCF730-FA7E-4485-A4BE-39306DB73419}" srcOrd="1" destOrd="0" presId="urn:microsoft.com/office/officeart/2005/8/layout/orgChart1"/>
    <dgm:cxn modelId="{C7663630-DB13-4429-8217-599967C3CFE9}" type="presParOf" srcId="{6293BF60-CB17-4F1F-9189-71E104D30C6D}" destId="{406C51EF-74FC-4BC4-9F88-E8EF4393DCE6}" srcOrd="1" destOrd="0" presId="urn:microsoft.com/office/officeart/2005/8/layout/orgChart1"/>
    <dgm:cxn modelId="{1BD1403F-A592-4DC4-AE78-DB8CEB76361A}" type="presParOf" srcId="{6293BF60-CB17-4F1F-9189-71E104D30C6D}" destId="{7AE6D6AE-A14A-42F2-8A94-12382DF844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27953B-2BB5-4FB9-84ED-227089CB7FE5}">
      <dsp:nvSpPr>
        <dsp:cNvPr id="0" name=""/>
        <dsp:cNvSpPr/>
      </dsp:nvSpPr>
      <dsp:spPr>
        <a:xfrm>
          <a:off x="5019908" y="1133479"/>
          <a:ext cx="237891" cy="1042189"/>
        </a:xfrm>
        <a:custGeom>
          <a:avLst/>
          <a:gdLst/>
          <a:ahLst/>
          <a:cxnLst/>
          <a:rect l="0" t="0" r="0" b="0"/>
          <a:pathLst>
            <a:path>
              <a:moveTo>
                <a:pt x="237891" y="0"/>
              </a:moveTo>
              <a:lnTo>
                <a:pt x="237891" y="1042189"/>
              </a:lnTo>
              <a:lnTo>
                <a:pt x="0" y="1042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AC599-9E16-499C-B46A-4B17A5805E79}">
      <dsp:nvSpPr>
        <dsp:cNvPr id="0" name=""/>
        <dsp:cNvSpPr/>
      </dsp:nvSpPr>
      <dsp:spPr>
        <a:xfrm>
          <a:off x="5257800" y="1133479"/>
          <a:ext cx="4112116" cy="2084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6487"/>
              </a:lnTo>
              <a:lnTo>
                <a:pt x="4112116" y="1846487"/>
              </a:lnTo>
              <a:lnTo>
                <a:pt x="4112116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0D05D0-960B-4357-A675-78EEEAF5DCFC}">
      <dsp:nvSpPr>
        <dsp:cNvPr id="0" name=""/>
        <dsp:cNvSpPr/>
      </dsp:nvSpPr>
      <dsp:spPr>
        <a:xfrm>
          <a:off x="5257800" y="1133479"/>
          <a:ext cx="1370705" cy="2084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6487"/>
              </a:lnTo>
              <a:lnTo>
                <a:pt x="1370705" y="1846487"/>
              </a:lnTo>
              <a:lnTo>
                <a:pt x="1370705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D6D49F-2E82-4D11-B0D4-21E4251C1584}">
      <dsp:nvSpPr>
        <dsp:cNvPr id="0" name=""/>
        <dsp:cNvSpPr/>
      </dsp:nvSpPr>
      <dsp:spPr>
        <a:xfrm>
          <a:off x="3887094" y="1133479"/>
          <a:ext cx="1370705" cy="2084378"/>
        </a:xfrm>
        <a:custGeom>
          <a:avLst/>
          <a:gdLst/>
          <a:ahLst/>
          <a:cxnLst/>
          <a:rect l="0" t="0" r="0" b="0"/>
          <a:pathLst>
            <a:path>
              <a:moveTo>
                <a:pt x="1370705" y="0"/>
              </a:moveTo>
              <a:lnTo>
                <a:pt x="1370705" y="1846487"/>
              </a:lnTo>
              <a:lnTo>
                <a:pt x="0" y="1846487"/>
              </a:lnTo>
              <a:lnTo>
                <a:pt x="0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422D8-2EC7-4970-8491-EC18F0F26C49}">
      <dsp:nvSpPr>
        <dsp:cNvPr id="0" name=""/>
        <dsp:cNvSpPr/>
      </dsp:nvSpPr>
      <dsp:spPr>
        <a:xfrm>
          <a:off x="1145683" y="1133479"/>
          <a:ext cx="4112116" cy="2084378"/>
        </a:xfrm>
        <a:custGeom>
          <a:avLst/>
          <a:gdLst/>
          <a:ahLst/>
          <a:cxnLst/>
          <a:rect l="0" t="0" r="0" b="0"/>
          <a:pathLst>
            <a:path>
              <a:moveTo>
                <a:pt x="4112116" y="0"/>
              </a:moveTo>
              <a:lnTo>
                <a:pt x="4112116" y="1846487"/>
              </a:lnTo>
              <a:lnTo>
                <a:pt x="0" y="1846487"/>
              </a:lnTo>
              <a:lnTo>
                <a:pt x="0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619789-E686-4792-A09C-8E6C4F535365}">
      <dsp:nvSpPr>
        <dsp:cNvPr id="0" name=""/>
        <dsp:cNvSpPr/>
      </dsp:nvSpPr>
      <dsp:spPr>
        <a:xfrm>
          <a:off x="4124985" y="665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 err="1"/>
            <a:t>Navleder</a:t>
          </a:r>
          <a:endParaRPr lang="nb-NO" sz="2100" kern="1200" dirty="0"/>
        </a:p>
      </dsp:txBody>
      <dsp:txXfrm>
        <a:off x="4124985" y="665"/>
        <a:ext cx="2265629" cy="1132814"/>
      </dsp:txXfrm>
    </dsp:sp>
    <dsp:sp modelId="{56E00688-1C2E-434C-A683-07688573BF38}">
      <dsp:nvSpPr>
        <dsp:cNvPr id="0" name=""/>
        <dsp:cNvSpPr/>
      </dsp:nvSpPr>
      <dsp:spPr>
        <a:xfrm>
          <a:off x="12868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Ungdomsavdelingen</a:t>
          </a:r>
        </a:p>
      </dsp:txBody>
      <dsp:txXfrm>
        <a:off x="12868" y="3217858"/>
        <a:ext cx="2265629" cy="1132814"/>
      </dsp:txXfrm>
    </dsp:sp>
    <dsp:sp modelId="{4CC9F6AD-4C79-4DCC-9CDA-FA23B850CF95}">
      <dsp:nvSpPr>
        <dsp:cNvPr id="0" name=""/>
        <dsp:cNvSpPr/>
      </dsp:nvSpPr>
      <dsp:spPr>
        <a:xfrm>
          <a:off x="2754279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Fellestjenester</a:t>
          </a:r>
        </a:p>
      </dsp:txBody>
      <dsp:txXfrm>
        <a:off x="2754279" y="3217858"/>
        <a:ext cx="2265629" cy="1132814"/>
      </dsp:txXfrm>
    </dsp:sp>
    <dsp:sp modelId="{D2D0CF9B-28DB-466E-9FC5-B2D1F4AF5F3C}">
      <dsp:nvSpPr>
        <dsp:cNvPr id="0" name=""/>
        <dsp:cNvSpPr/>
      </dsp:nvSpPr>
      <dsp:spPr>
        <a:xfrm>
          <a:off x="5495691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Arbeid og kvalifisering 1</a:t>
          </a:r>
        </a:p>
      </dsp:txBody>
      <dsp:txXfrm>
        <a:off x="5495691" y="3217858"/>
        <a:ext cx="2265629" cy="1132814"/>
      </dsp:txXfrm>
    </dsp:sp>
    <dsp:sp modelId="{A700D2B7-0CFB-4DBD-9A2F-FDB642B99CE4}">
      <dsp:nvSpPr>
        <dsp:cNvPr id="0" name=""/>
        <dsp:cNvSpPr/>
      </dsp:nvSpPr>
      <dsp:spPr>
        <a:xfrm>
          <a:off x="8237102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Arbeid og kvalifisering 2</a:t>
          </a:r>
        </a:p>
      </dsp:txBody>
      <dsp:txXfrm>
        <a:off x="8237102" y="3217858"/>
        <a:ext cx="2265629" cy="1132814"/>
      </dsp:txXfrm>
    </dsp:sp>
    <dsp:sp modelId="{D0C74BB8-641C-4DC1-B160-9132E7B2DA80}">
      <dsp:nvSpPr>
        <dsp:cNvPr id="0" name=""/>
        <dsp:cNvSpPr/>
      </dsp:nvSpPr>
      <dsp:spPr>
        <a:xfrm>
          <a:off x="2754279" y="1609261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HR</a:t>
          </a:r>
        </a:p>
      </dsp:txBody>
      <dsp:txXfrm>
        <a:off x="2754279" y="1609261"/>
        <a:ext cx="2265629" cy="1132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B06FD-D711-124E-A3E3-0FBE1F8F0CE4}" type="datetimeFigureOut">
              <a:rPr lang="nb-NO" smtClean="0"/>
              <a:t>16.01.2024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B4BBF-70B9-8047-B02F-2484F1EA6A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3860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B4BBF-70B9-8047-B02F-2484F1EA6A40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5956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B4BBF-70B9-8047-B02F-2484F1EA6A4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370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B4BBF-70B9-8047-B02F-2484F1EA6A40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6443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B4BBF-70B9-8047-B02F-2484F1EA6A40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8520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F32934-0A13-4AFC-B447-4F70BF74276D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4328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B4BBF-70B9-8047-B02F-2484F1EA6A40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7916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nb-NO">
              <a:effectLst/>
              <a:latin typeface="-apple-system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B4BBF-70B9-8047-B02F-2484F1EA6A40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6141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B4BBF-70B9-8047-B02F-2484F1EA6A40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5005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CD74E5-8D3F-5F45-AF55-379CE17407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314" y="2684746"/>
            <a:ext cx="6551347" cy="1396431"/>
          </a:xfrm>
        </p:spPr>
        <p:txBody>
          <a:bodyPr anchor="ctr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C570008-A996-2D4B-88A3-9861CBD4F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315" y="4173253"/>
            <a:ext cx="5888738" cy="99116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8" name="Plassholder for bilde 3">
            <a:extLst>
              <a:ext uri="{FF2B5EF4-FFF2-40B4-BE49-F238E27FC236}">
                <a16:creationId xmlns:a16="http://schemas.microsoft.com/office/drawing/2014/main" id="{195ACC3E-6C58-8E40-A78D-5639EBDF9C43}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 bwMode="auto">
          <a:xfrm>
            <a:off x="6160021" y="0"/>
            <a:ext cx="6031979" cy="6858000"/>
          </a:xfrm>
          <a:custGeom>
            <a:avLst/>
            <a:gdLst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329937 w 3495675"/>
              <a:gd name="connsiteY3" fmla="*/ 3906838 h 3906838"/>
              <a:gd name="connsiteX4" fmla="*/ 0 w 3495675"/>
              <a:gd name="connsiteY4" fmla="*/ 3906838 h 3906838"/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155008 w 3495675"/>
              <a:gd name="connsiteY3" fmla="*/ 3906838 h 3906838"/>
              <a:gd name="connsiteX4" fmla="*/ 0 w 3495675"/>
              <a:gd name="connsiteY4" fmla="*/ 3906838 h 3906838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55008 w 2167807"/>
              <a:gd name="connsiteY3" fmla="*/ 3906838 h 3906838"/>
              <a:gd name="connsiteX4" fmla="*/ 0 w 2167807"/>
              <a:gd name="connsiteY4" fmla="*/ 3906838 h 3906838"/>
              <a:gd name="connsiteX0" fmla="*/ 0 w 2167807"/>
              <a:gd name="connsiteY0" fmla="*/ 3906838 h 3909283"/>
              <a:gd name="connsiteX1" fmla="*/ 1165738 w 2167807"/>
              <a:gd name="connsiteY1" fmla="*/ 0 h 3909283"/>
              <a:gd name="connsiteX2" fmla="*/ 2167807 w 2167807"/>
              <a:gd name="connsiteY2" fmla="*/ 0 h 3909283"/>
              <a:gd name="connsiteX3" fmla="*/ 2159898 w 2167807"/>
              <a:gd name="connsiteY3" fmla="*/ 3909283 h 3909283"/>
              <a:gd name="connsiteX4" fmla="*/ 0 w 2167807"/>
              <a:gd name="connsiteY4" fmla="*/ 3906838 h 3909283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5547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40491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34130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29889 w 2167807"/>
              <a:gd name="connsiteY1" fmla="*/ 2381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2686"/>
              <a:gd name="connsiteY0" fmla="*/ 3906838 h 3906838"/>
              <a:gd name="connsiteX1" fmla="*/ 1029889 w 2162686"/>
              <a:gd name="connsiteY1" fmla="*/ 2381 h 3906838"/>
              <a:gd name="connsiteX2" fmla="*/ 2133881 w 2162686"/>
              <a:gd name="connsiteY2" fmla="*/ 0 h 3906838"/>
              <a:gd name="connsiteX3" fmla="*/ 2162343 w 2162686"/>
              <a:gd name="connsiteY3" fmla="*/ 3904393 h 3906838"/>
              <a:gd name="connsiteX4" fmla="*/ 0 w 2162686"/>
              <a:gd name="connsiteY4" fmla="*/ 3906838 h 3906838"/>
              <a:gd name="connsiteX0" fmla="*/ 0 w 2139854"/>
              <a:gd name="connsiteY0" fmla="*/ 3906838 h 3906838"/>
              <a:gd name="connsiteX1" fmla="*/ 1029889 w 2139854"/>
              <a:gd name="connsiteY1" fmla="*/ 2381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39854"/>
              <a:gd name="connsiteY0" fmla="*/ 3906838 h 3906838"/>
              <a:gd name="connsiteX1" fmla="*/ 1032009 w 2139854"/>
              <a:gd name="connsiteY1" fmla="*/ 0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40410"/>
              <a:gd name="connsiteY0" fmla="*/ 3906838 h 3906838"/>
              <a:gd name="connsiteX1" fmla="*/ 1032009 w 2140410"/>
              <a:gd name="connsiteY1" fmla="*/ 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6838 h 3906838"/>
              <a:gd name="connsiteX1" fmla="*/ 1122479 w 2140410"/>
              <a:gd name="connsiteY1" fmla="*/ 635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7632 h 3907632"/>
              <a:gd name="connsiteX1" fmla="*/ 1120359 w 2140410"/>
              <a:gd name="connsiteY1" fmla="*/ 0 h 3907632"/>
              <a:gd name="connsiteX2" fmla="*/ 2140241 w 2140410"/>
              <a:gd name="connsiteY2" fmla="*/ 794 h 3907632"/>
              <a:gd name="connsiteX3" fmla="*/ 2139019 w 2140410"/>
              <a:gd name="connsiteY3" fmla="*/ 3905187 h 3907632"/>
              <a:gd name="connsiteX4" fmla="*/ 0 w 2140410"/>
              <a:gd name="connsiteY4" fmla="*/ 3907632 h 3907632"/>
              <a:gd name="connsiteX0" fmla="*/ 0 w 2401217"/>
              <a:gd name="connsiteY0" fmla="*/ 3907632 h 3907632"/>
              <a:gd name="connsiteX1" fmla="*/ 1381166 w 2401217"/>
              <a:gd name="connsiteY1" fmla="*/ 0 h 3907632"/>
              <a:gd name="connsiteX2" fmla="*/ 2401048 w 2401217"/>
              <a:gd name="connsiteY2" fmla="*/ 794 h 3907632"/>
              <a:gd name="connsiteX3" fmla="*/ 2399826 w 2401217"/>
              <a:gd name="connsiteY3" fmla="*/ 3905187 h 3907632"/>
              <a:gd name="connsiteX4" fmla="*/ 0 w 2401217"/>
              <a:gd name="connsiteY4" fmla="*/ 3907632 h 3907632"/>
              <a:gd name="connsiteX0" fmla="*/ 0 w 2407578"/>
              <a:gd name="connsiteY0" fmla="*/ 3907632 h 3907632"/>
              <a:gd name="connsiteX1" fmla="*/ 1387527 w 2407578"/>
              <a:gd name="connsiteY1" fmla="*/ 0 h 3907632"/>
              <a:gd name="connsiteX2" fmla="*/ 2407409 w 2407578"/>
              <a:gd name="connsiteY2" fmla="*/ 794 h 3907632"/>
              <a:gd name="connsiteX3" fmla="*/ 2406187 w 2407578"/>
              <a:gd name="connsiteY3" fmla="*/ 3905187 h 3907632"/>
              <a:gd name="connsiteX4" fmla="*/ 0 w 2407578"/>
              <a:gd name="connsiteY4" fmla="*/ 3907632 h 3907632"/>
              <a:gd name="connsiteX0" fmla="*/ 0 w 2411819"/>
              <a:gd name="connsiteY0" fmla="*/ 3910014 h 3910014"/>
              <a:gd name="connsiteX1" fmla="*/ 1391768 w 2411819"/>
              <a:gd name="connsiteY1" fmla="*/ 0 h 3910014"/>
              <a:gd name="connsiteX2" fmla="*/ 2411650 w 2411819"/>
              <a:gd name="connsiteY2" fmla="*/ 794 h 3910014"/>
              <a:gd name="connsiteX3" fmla="*/ 2410428 w 2411819"/>
              <a:gd name="connsiteY3" fmla="*/ 3905187 h 3910014"/>
              <a:gd name="connsiteX4" fmla="*/ 0 w 2411819"/>
              <a:gd name="connsiteY4" fmla="*/ 3910014 h 3910014"/>
              <a:gd name="connsiteX0" fmla="*/ 0 w 2407578"/>
              <a:gd name="connsiteY0" fmla="*/ 3905251 h 3905251"/>
              <a:gd name="connsiteX1" fmla="*/ 1387527 w 2407578"/>
              <a:gd name="connsiteY1" fmla="*/ 0 h 3905251"/>
              <a:gd name="connsiteX2" fmla="*/ 2407409 w 2407578"/>
              <a:gd name="connsiteY2" fmla="*/ 794 h 3905251"/>
              <a:gd name="connsiteX3" fmla="*/ 2406187 w 2407578"/>
              <a:gd name="connsiteY3" fmla="*/ 3905187 h 3905251"/>
              <a:gd name="connsiteX4" fmla="*/ 0 w 2407578"/>
              <a:gd name="connsiteY4" fmla="*/ 3905251 h 3905251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5557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155921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292462"/>
              <a:gd name="connsiteY0" fmla="*/ 3910014 h 3910014"/>
              <a:gd name="connsiteX1" fmla="*/ 1040805 w 2292462"/>
              <a:gd name="connsiteY1" fmla="*/ 0 h 3910014"/>
              <a:gd name="connsiteX2" fmla="*/ 2292293 w 2292462"/>
              <a:gd name="connsiteY2" fmla="*/ 794 h 3910014"/>
              <a:gd name="connsiteX3" fmla="*/ 2291071 w 2292462"/>
              <a:gd name="connsiteY3" fmla="*/ 3909950 h 3910014"/>
              <a:gd name="connsiteX4" fmla="*/ 0 w 2292462"/>
              <a:gd name="connsiteY4" fmla="*/ 3910014 h 3910014"/>
              <a:gd name="connsiteX0" fmla="*/ 0 w 2292462"/>
              <a:gd name="connsiteY0" fmla="*/ 3913189 h 3913189"/>
              <a:gd name="connsiteX1" fmla="*/ 1036564 w 2292462"/>
              <a:gd name="connsiteY1" fmla="*/ 0 h 3913189"/>
              <a:gd name="connsiteX2" fmla="*/ 2292293 w 2292462"/>
              <a:gd name="connsiteY2" fmla="*/ 3969 h 3913189"/>
              <a:gd name="connsiteX3" fmla="*/ 2291071 w 2292462"/>
              <a:gd name="connsiteY3" fmla="*/ 3913125 h 3913189"/>
              <a:gd name="connsiteX4" fmla="*/ 0 w 2292462"/>
              <a:gd name="connsiteY4" fmla="*/ 3913189 h 3913189"/>
              <a:gd name="connsiteX0" fmla="*/ 0 w 2292207"/>
              <a:gd name="connsiteY0" fmla="*/ 3913189 h 3913189"/>
              <a:gd name="connsiteX1" fmla="*/ 1036564 w 2292207"/>
              <a:gd name="connsiteY1" fmla="*/ 0 h 3913189"/>
              <a:gd name="connsiteX2" fmla="*/ 2290173 w 2292207"/>
              <a:gd name="connsiteY2" fmla="*/ 795 h 3913189"/>
              <a:gd name="connsiteX3" fmla="*/ 2291071 w 2292207"/>
              <a:gd name="connsiteY3" fmla="*/ 3913125 h 3913189"/>
              <a:gd name="connsiteX4" fmla="*/ 0 w 2292207"/>
              <a:gd name="connsiteY4" fmla="*/ 3913189 h 3913189"/>
              <a:gd name="connsiteX0" fmla="*/ 0 w 2298567"/>
              <a:gd name="connsiteY0" fmla="*/ 3910014 h 3913125"/>
              <a:gd name="connsiteX1" fmla="*/ 1042924 w 2298567"/>
              <a:gd name="connsiteY1" fmla="*/ 0 h 3913125"/>
              <a:gd name="connsiteX2" fmla="*/ 2296533 w 2298567"/>
              <a:gd name="connsiteY2" fmla="*/ 795 h 3913125"/>
              <a:gd name="connsiteX3" fmla="*/ 2297431 w 2298567"/>
              <a:gd name="connsiteY3" fmla="*/ 3913125 h 3913125"/>
              <a:gd name="connsiteX4" fmla="*/ 0 w 2298567"/>
              <a:gd name="connsiteY4" fmla="*/ 3910014 h 391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8567" h="3913125">
                <a:moveTo>
                  <a:pt x="0" y="3910014"/>
                </a:moveTo>
                <a:lnTo>
                  <a:pt x="1042924" y="0"/>
                </a:lnTo>
                <a:lnTo>
                  <a:pt x="2296533" y="795"/>
                </a:lnTo>
                <a:cubicBezTo>
                  <a:pt x="2292267" y="1303074"/>
                  <a:pt x="2301697" y="2610846"/>
                  <a:pt x="2297431" y="3913125"/>
                </a:cubicBezTo>
                <a:lnTo>
                  <a:pt x="0" y="39100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1440000" tIns="468000" bIns="0" anchor="ctr" anchorCtr="0">
            <a:normAutofit/>
          </a:bodyPr>
          <a:lstStyle>
            <a:lvl1pPr marL="0" indent="0" algn="ctr"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AB20B5-22F5-7F42-98FA-915865BDDA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5314" y="6193407"/>
            <a:ext cx="5062686" cy="43180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5pPr marL="1517650" indent="0">
              <a:buNone/>
              <a:defRPr/>
            </a:lvl5pPr>
          </a:lstStyle>
          <a:p>
            <a:pPr lvl="0"/>
            <a:r>
              <a:rPr lang="en-GB"/>
              <a:t>Dato  //  </a:t>
            </a:r>
            <a:r>
              <a:rPr lang="en-GB" err="1"/>
              <a:t>Ansvarlig</a:t>
            </a:r>
            <a:endParaRPr lang="en-GB"/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9731FE1C-E2F8-7042-8566-1A6CE70B9A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6033" y="1089788"/>
            <a:ext cx="1249282" cy="78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2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d sirk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630795E-AD26-E64A-9C79-FA3F9BB49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5788" y="6356350"/>
            <a:ext cx="3466263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1F69FF2-4FB1-3544-9B7F-A00D9E4C1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18421" y="6356350"/>
            <a:ext cx="741600" cy="365125"/>
          </a:xfrm>
        </p:spPr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5">
            <a:extLst>
              <a:ext uri="{FF2B5EF4-FFF2-40B4-BE49-F238E27FC236}">
                <a16:creationId xmlns:a16="http://schemas.microsoft.com/office/drawing/2014/main" id="{701CE543-F5B4-D84C-A6FC-FAFF3D0AAFC3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5973237" y="602647"/>
            <a:ext cx="5652706" cy="5652706"/>
          </a:xfrm>
          <a:prstGeom prst="ellipse">
            <a:avLst/>
          </a:prstGeom>
          <a:solidFill>
            <a:schemeClr val="bg2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800"/>
              </a:spcBef>
              <a:buClr>
                <a:schemeClr val="accent2"/>
              </a:buClr>
              <a:buSzPct val="100000"/>
              <a:buNone/>
              <a:defRPr sz="18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6300D294-78C3-134A-B8DB-F895410ECD2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4951021" cy="4351338"/>
          </a:xfrm>
        </p:spPr>
        <p:txBody>
          <a:bodyPr/>
          <a:lstStyle/>
          <a:p>
            <a:pPr lvl="0"/>
            <a:r>
              <a:rPr lang="nb-NO"/>
              <a:t>Klikk for å redigere teksten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FE2CAD38-4FD8-5D47-94F7-E677546B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82400"/>
            <a:ext cx="5533571" cy="1072080"/>
          </a:xfrm>
        </p:spPr>
        <p:txBody>
          <a:bodyPr/>
          <a:lstStyle/>
          <a:p>
            <a:r>
              <a:rPr lang="nb-NO"/>
              <a:t>Klikk for å redigere tittelen</a:t>
            </a:r>
          </a:p>
        </p:txBody>
      </p:sp>
    </p:spTree>
    <p:extLst>
      <p:ext uri="{BB962C8B-B14F-4D97-AF65-F5344CB8AC3E}">
        <p14:creationId xmlns:p14="http://schemas.microsoft.com/office/powerpoint/2010/main" val="76149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rkler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69CFF4-987B-5A43-8582-31F67145E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E9603651-05EC-6948-B335-00924944B6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DCE326E-B227-394D-A659-399CE735C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ilde 5">
            <a:extLst>
              <a:ext uri="{FF2B5EF4-FFF2-40B4-BE49-F238E27FC236}">
                <a16:creationId xmlns:a16="http://schemas.microsoft.com/office/drawing/2014/main" id="{643807C2-292F-894E-874A-C85D7E9D69AA}"/>
              </a:ext>
            </a:extLst>
          </p:cNvPr>
          <p:cNvSpPr>
            <a:spLocks noGrp="1" noChangeAspect="1"/>
          </p:cNvSpPr>
          <p:nvPr>
            <p:ph type="pic" sz="quarter" idx="12"/>
          </p:nvPr>
        </p:nvSpPr>
        <p:spPr>
          <a:xfrm>
            <a:off x="838200" y="1829345"/>
            <a:ext cx="3147582" cy="3147582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spcBef>
                <a:spcPts val="8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None/>
              <a:defRPr sz="16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6" name="Plassholder for bilde 5">
            <a:extLst>
              <a:ext uri="{FF2B5EF4-FFF2-40B4-BE49-F238E27FC236}">
                <a16:creationId xmlns:a16="http://schemas.microsoft.com/office/drawing/2014/main" id="{5324C5C5-907C-D34E-836F-29B532757AD4}"/>
              </a:ext>
            </a:extLst>
          </p:cNvPr>
          <p:cNvSpPr>
            <a:spLocks noGrp="1" noChangeAspect="1"/>
          </p:cNvSpPr>
          <p:nvPr>
            <p:ph type="pic" sz="quarter" idx="27"/>
          </p:nvPr>
        </p:nvSpPr>
        <p:spPr>
          <a:xfrm>
            <a:off x="4518119" y="1829345"/>
            <a:ext cx="3147582" cy="3147582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spcBef>
                <a:spcPts val="8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None/>
              <a:defRPr sz="16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7" name="Plassholder for bilde 5">
            <a:extLst>
              <a:ext uri="{FF2B5EF4-FFF2-40B4-BE49-F238E27FC236}">
                <a16:creationId xmlns:a16="http://schemas.microsoft.com/office/drawing/2014/main" id="{BA339474-4310-4E4C-8300-B9375051CA40}"/>
              </a:ext>
            </a:extLst>
          </p:cNvPr>
          <p:cNvSpPr>
            <a:spLocks noGrp="1" noChangeAspect="1"/>
          </p:cNvSpPr>
          <p:nvPr>
            <p:ph type="pic" sz="quarter" idx="28"/>
          </p:nvPr>
        </p:nvSpPr>
        <p:spPr>
          <a:xfrm>
            <a:off x="8206218" y="1829345"/>
            <a:ext cx="3147582" cy="3147582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spcBef>
                <a:spcPts val="8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None/>
              <a:defRPr sz="16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0" name="Plassholder for tekst 2">
            <a:extLst>
              <a:ext uri="{FF2B5EF4-FFF2-40B4-BE49-F238E27FC236}">
                <a16:creationId xmlns:a16="http://schemas.microsoft.com/office/drawing/2014/main" id="{3420036C-1838-DE4A-BADD-245630D31E5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080585" y="5161212"/>
            <a:ext cx="3398852" cy="963602"/>
          </a:xfrm>
        </p:spPr>
        <p:txBody>
          <a:bodyPr lIns="0" tIns="0" rIns="0" bIns="0" anchor="ctr">
            <a:noAutofit/>
          </a:bodyPr>
          <a:lstStyle>
            <a:lvl1pPr marL="36000" indent="0" algn="ctr">
              <a:spcBef>
                <a:spcPts val="600"/>
              </a:spcBef>
              <a:buSzPct val="100000"/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94BB1344-2B8D-6C4F-AF3C-799F28132DC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392484" y="5157975"/>
            <a:ext cx="3398852" cy="963602"/>
          </a:xfrm>
        </p:spPr>
        <p:txBody>
          <a:bodyPr lIns="0" tIns="0" rIns="0" bIns="0" anchor="ctr">
            <a:noAutofit/>
          </a:bodyPr>
          <a:lstStyle>
            <a:lvl1pPr marL="36000" indent="0" algn="ctr">
              <a:spcBef>
                <a:spcPts val="600"/>
              </a:spcBef>
              <a:buSzPct val="100000"/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82C78190-F0C7-F94A-8B39-D2876F768B7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12565" y="5157975"/>
            <a:ext cx="3398852" cy="963602"/>
          </a:xfrm>
        </p:spPr>
        <p:txBody>
          <a:bodyPr lIns="0" tIns="0" rIns="0" bIns="0" anchor="ctr">
            <a:noAutofit/>
          </a:bodyPr>
          <a:lstStyle>
            <a:lvl1pPr marL="36000" indent="0" algn="ctr">
              <a:spcBef>
                <a:spcPts val="600"/>
              </a:spcBef>
              <a:buSzPct val="100000"/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97666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C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187046D5-FCF3-DD40-B896-2E3520046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2DA0986-BEFB-4A44-98B6-D10264B4E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Plassholder for innhold 3">
            <a:extLst>
              <a:ext uri="{FF2B5EF4-FFF2-40B4-BE49-F238E27FC236}">
                <a16:creationId xmlns:a16="http://schemas.microsoft.com/office/drawing/2014/main" id="{92C05EAD-0F07-3B45-8747-833BB1F2A5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723" r="1"/>
          <a:stretch/>
        </p:blipFill>
        <p:spPr bwMode="auto">
          <a:xfrm>
            <a:off x="1482417" y="660910"/>
            <a:ext cx="8995930" cy="5101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  <p:sp>
        <p:nvSpPr>
          <p:cNvPr id="6" name="Plassholder for bilde 5">
            <a:extLst>
              <a:ext uri="{FF2B5EF4-FFF2-40B4-BE49-F238E27FC236}">
                <a16:creationId xmlns:a16="http://schemas.microsoft.com/office/drawing/2014/main" id="{CADDA05B-7DC7-D845-8F78-41EFC491217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337218" y="907450"/>
            <a:ext cx="7311543" cy="4363809"/>
          </a:xfrm>
          <a:prstGeom prst="rect">
            <a:avLst/>
          </a:pr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800"/>
              </a:spcBef>
              <a:buClr>
                <a:schemeClr val="accent2"/>
              </a:buClr>
              <a:buSzPct val="100000"/>
              <a:buNone/>
              <a:defRPr sz="18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19992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5">
            <a:extLst>
              <a:ext uri="{FF2B5EF4-FFF2-40B4-BE49-F238E27FC236}">
                <a16:creationId xmlns:a16="http://schemas.microsoft.com/office/drawing/2014/main" id="{41F14D0C-5037-3D4E-9FB1-24B237B969FC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9E7E7"/>
          </a:solidFill>
        </p:spPr>
        <p:txBody>
          <a:bodyPr lIns="0" tIns="1007999" bIns="0" anchor="ctr" anchorCtr="0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None/>
              <a:tabLst/>
              <a:defRPr sz="1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1227004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5">
            <a:extLst>
              <a:ext uri="{FF2B5EF4-FFF2-40B4-BE49-F238E27FC236}">
                <a16:creationId xmlns:a16="http://schemas.microsoft.com/office/drawing/2014/main" id="{41F14D0C-5037-3D4E-9FB1-24B237B969FC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9E7E7"/>
          </a:solidFill>
        </p:spPr>
        <p:txBody>
          <a:bodyPr lIns="0" tIns="1007999" bIns="0" anchor="ctr" anchorCtr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None/>
              <a:tabLst/>
              <a:defRPr sz="16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ikonet for å legge til et bilde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7FB01FB-60B2-5E41-A15B-1235CEC30B7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4978400"/>
            <a:ext cx="12192000" cy="1294006"/>
          </a:xfrm>
          <a:solidFill>
            <a:srgbClr val="3E3832">
              <a:alpha val="69804"/>
            </a:srgbClr>
          </a:solidFill>
        </p:spPr>
        <p:txBody>
          <a:bodyPr wrap="square" lIns="1440000" tIns="180000" rIns="1475999" bIns="216000" anchor="ctr" anchorCtr="0">
            <a:noAutofit/>
          </a:bodyPr>
          <a:lstStyle>
            <a:lvl1pPr marL="36000" indent="0" algn="ctr">
              <a:lnSpc>
                <a:spcPct val="100000"/>
              </a:lnSpc>
              <a:spcBef>
                <a:spcPts val="600"/>
              </a:spcBef>
              <a:buClr>
                <a:schemeClr val="accent3"/>
              </a:buClr>
              <a:buSzPct val="110000"/>
              <a:buFont typeface="Arial" panose="020B0604020202020204" pitchFamily="34" charset="0"/>
              <a:buNone/>
              <a:defRPr sz="3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16000" indent="0" algn="ctr">
              <a:spcBef>
                <a:spcPts val="600"/>
              </a:spcBef>
              <a:buClr>
                <a:schemeClr val="accent3"/>
              </a:buClr>
              <a:buSzPct val="110000"/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32000" indent="0" algn="ctr">
              <a:spcBef>
                <a:spcPts val="600"/>
              </a:spcBef>
              <a:buClr>
                <a:schemeClr val="accent3"/>
              </a:buClr>
              <a:buSzPct val="110000"/>
              <a:buFont typeface="Arial" panose="020B0604020202020204" pitchFamily="34" charset="0"/>
              <a:buNone/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16000">
              <a:spcBef>
                <a:spcPts val="700"/>
              </a:spcBef>
              <a:buClr>
                <a:schemeClr val="accent6"/>
              </a:buClr>
              <a:buSzPct val="110000"/>
              <a:defRPr sz="1600" baseline="0">
                <a:solidFill>
                  <a:srgbClr val="007272"/>
                </a:solidFill>
                <a:latin typeface="Segoe UI"/>
              </a:defRPr>
            </a:lvl4pPr>
            <a:lvl5pPr indent="-216000">
              <a:spcBef>
                <a:spcPts val="700"/>
              </a:spcBef>
              <a:buClr>
                <a:schemeClr val="accent6"/>
              </a:buClr>
              <a:buSzPct val="110000"/>
              <a:defRPr sz="1600" baseline="0">
                <a:solidFill>
                  <a:srgbClr val="007272"/>
                </a:solidFill>
                <a:latin typeface="Segoe UI"/>
              </a:defRPr>
            </a:lvl5pPr>
          </a:lstStyle>
          <a:p>
            <a:pPr lvl="0"/>
            <a:r>
              <a:rPr lang="nb-NO"/>
              <a:t>Klikk for å redigere teksten</a:t>
            </a:r>
          </a:p>
        </p:txBody>
      </p:sp>
    </p:spTree>
    <p:extLst>
      <p:ext uri="{BB962C8B-B14F-4D97-AF65-F5344CB8AC3E}">
        <p14:creationId xmlns:p14="http://schemas.microsoft.com/office/powerpoint/2010/main" val="2066016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media 2">
            <a:extLst>
              <a:ext uri="{FF2B5EF4-FFF2-40B4-BE49-F238E27FC236}">
                <a16:creationId xmlns:a16="http://schemas.microsoft.com/office/drawing/2014/main" id="{873143D7-64FC-5342-9DED-8AE8E11EED5E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ikonet for å legge til media</a:t>
            </a:r>
          </a:p>
        </p:txBody>
      </p:sp>
    </p:spTree>
    <p:extLst>
      <p:ext uri="{BB962C8B-B14F-4D97-AF65-F5344CB8AC3E}">
        <p14:creationId xmlns:p14="http://schemas.microsoft.com/office/powerpoint/2010/main" val="1501340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k 2">
            <a:extLst>
              <a:ext uri="{FF2B5EF4-FFF2-40B4-BE49-F238E27FC236}">
                <a16:creationId xmlns:a16="http://schemas.microsoft.com/office/drawing/2014/main" id="{141D8BD7-34C7-FB4E-8EE0-45670F6F41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1945" y="2948384"/>
            <a:ext cx="1528110" cy="96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78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 med teks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C4ED5FE-FAC3-BD40-BDD1-8009A2F540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3550" y="3429000"/>
            <a:ext cx="8724900" cy="12223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teksten</a:t>
            </a:r>
          </a:p>
        </p:txBody>
      </p:sp>
      <p:pic>
        <p:nvPicPr>
          <p:cNvPr id="4" name="Grafikk 3">
            <a:extLst>
              <a:ext uri="{FF2B5EF4-FFF2-40B4-BE49-F238E27FC236}">
                <a16:creationId xmlns:a16="http://schemas.microsoft.com/office/drawing/2014/main" id="{672B9334-46BF-204E-85D9-3EDF82BC6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1945" y="2013664"/>
            <a:ext cx="1528110" cy="96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14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4D6D5E-F187-4E4B-8B35-180A18398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nb-NO"/>
              <a:t>Klikk for å redigere tittelen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E54DD42-1122-D24F-BF8D-43C7EB08E0CA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/>
              <a:t>Klikk for å redigere teksten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582F6E-B5FB-D94E-89B3-0B928AF6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623881-E2D8-EA4B-891A-9A6388D1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355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uten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A29CA91F-E19A-D84E-BDCE-60610D23E64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5314" y="6193407"/>
            <a:ext cx="5062686" cy="43180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5pPr marL="1517650" indent="0">
              <a:buNone/>
              <a:defRPr/>
            </a:lvl5pPr>
          </a:lstStyle>
          <a:p>
            <a:pPr lvl="0"/>
            <a:r>
              <a:rPr lang="en-GB"/>
              <a:t>Dato  //  </a:t>
            </a:r>
            <a:r>
              <a:rPr lang="en-GB" err="1"/>
              <a:t>Ansvarlig</a:t>
            </a:r>
            <a:endParaRPr lang="en-GB"/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604AED8B-6DCE-AD46-8907-CB80A3E9C60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314" y="2684746"/>
            <a:ext cx="9271829" cy="1396431"/>
          </a:xfrm>
        </p:spPr>
        <p:txBody>
          <a:bodyPr anchor="ctr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tittelen</a:t>
            </a:r>
          </a:p>
        </p:txBody>
      </p:sp>
      <p:sp>
        <p:nvSpPr>
          <p:cNvPr id="10" name="Undertittel 2">
            <a:extLst>
              <a:ext uri="{FF2B5EF4-FFF2-40B4-BE49-F238E27FC236}">
                <a16:creationId xmlns:a16="http://schemas.microsoft.com/office/drawing/2014/main" id="{FF74A066-A61E-B34F-8F56-C94B8EDF62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315" y="4173253"/>
            <a:ext cx="8334068" cy="99116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6" name="Grafikk 5">
            <a:extLst>
              <a:ext uri="{FF2B5EF4-FFF2-40B4-BE49-F238E27FC236}">
                <a16:creationId xmlns:a16="http://schemas.microsoft.com/office/drawing/2014/main" id="{92599F80-A1FF-3942-A0DE-0C139B7950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6033" y="1089788"/>
            <a:ext cx="1249282" cy="78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299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llom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48BD439-F083-3D4E-862D-4EA46D9E3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354020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02D6C30B-4FDA-544A-9662-F2B6261EBC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4550" y="2032569"/>
            <a:ext cx="9271829" cy="1396431"/>
          </a:xfrm>
        </p:spPr>
        <p:txBody>
          <a:bodyPr anchor="ctr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tittelen</a:t>
            </a:r>
          </a:p>
        </p:txBody>
      </p:sp>
    </p:spTree>
    <p:extLst>
      <p:ext uri="{BB962C8B-B14F-4D97-AF65-F5344CB8AC3E}">
        <p14:creationId xmlns:p14="http://schemas.microsoft.com/office/powerpoint/2010/main" val="283948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E6AA11-9D10-4845-953E-FC6659DEA9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/>
              <a:t>Klikk for å redigere tittelen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093FA9A-B386-3D4A-A17E-105BC9010C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49DD5D4-E4CC-F541-A385-23400791B31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0092E29-1063-5549-A785-73E8C6A77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71D6EC1-D552-3849-8EEF-1601B9CE5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356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574975-50B4-C34B-9F64-4CA300B7F7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/>
              <a:t>Klikk for å redigere tittelen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90BA1EA-559A-0742-9DF6-378DCB049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5178BF1-065F-C64F-A4E1-62B22254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200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F0C2D0C-F750-2644-95F9-0C952AE3A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912E190-170D-CB48-ABA2-AC1FB784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221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d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E54DD42-1122-D24F-BF8D-43C7EB08E0C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5469835" cy="4351338"/>
          </a:xfrm>
        </p:spPr>
        <p:txBody>
          <a:bodyPr/>
          <a:lstStyle/>
          <a:p>
            <a:pPr lvl="0"/>
            <a:r>
              <a:rPr lang="nb-NO"/>
              <a:t>Klikk for å redigere teksten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582F6E-B5FB-D94E-89B3-0B928AF6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11115" y="6356350"/>
            <a:ext cx="360902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623881-E2D8-EA4B-891A-9A6388D1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48739" y="6356350"/>
            <a:ext cx="447261" cy="365125"/>
          </a:xfrm>
        </p:spPr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ilde 3">
            <a:extLst>
              <a:ext uri="{FF2B5EF4-FFF2-40B4-BE49-F238E27FC236}">
                <a16:creationId xmlns:a16="http://schemas.microsoft.com/office/drawing/2014/main" id="{9CCA7799-B00E-2A41-ADCA-ABD6B94D7671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160021" y="0"/>
            <a:ext cx="6031979" cy="6858000"/>
          </a:xfrm>
          <a:custGeom>
            <a:avLst/>
            <a:gdLst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329937 w 3495675"/>
              <a:gd name="connsiteY3" fmla="*/ 3906838 h 3906838"/>
              <a:gd name="connsiteX4" fmla="*/ 0 w 3495675"/>
              <a:gd name="connsiteY4" fmla="*/ 3906838 h 3906838"/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155008 w 3495675"/>
              <a:gd name="connsiteY3" fmla="*/ 3906838 h 3906838"/>
              <a:gd name="connsiteX4" fmla="*/ 0 w 3495675"/>
              <a:gd name="connsiteY4" fmla="*/ 3906838 h 3906838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55008 w 2167807"/>
              <a:gd name="connsiteY3" fmla="*/ 3906838 h 3906838"/>
              <a:gd name="connsiteX4" fmla="*/ 0 w 2167807"/>
              <a:gd name="connsiteY4" fmla="*/ 3906838 h 3906838"/>
              <a:gd name="connsiteX0" fmla="*/ 0 w 2167807"/>
              <a:gd name="connsiteY0" fmla="*/ 3906838 h 3909283"/>
              <a:gd name="connsiteX1" fmla="*/ 1165738 w 2167807"/>
              <a:gd name="connsiteY1" fmla="*/ 0 h 3909283"/>
              <a:gd name="connsiteX2" fmla="*/ 2167807 w 2167807"/>
              <a:gd name="connsiteY2" fmla="*/ 0 h 3909283"/>
              <a:gd name="connsiteX3" fmla="*/ 2159898 w 2167807"/>
              <a:gd name="connsiteY3" fmla="*/ 3909283 h 3909283"/>
              <a:gd name="connsiteX4" fmla="*/ 0 w 2167807"/>
              <a:gd name="connsiteY4" fmla="*/ 3906838 h 3909283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5547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40491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34130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29889 w 2167807"/>
              <a:gd name="connsiteY1" fmla="*/ 2381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2686"/>
              <a:gd name="connsiteY0" fmla="*/ 3906838 h 3906838"/>
              <a:gd name="connsiteX1" fmla="*/ 1029889 w 2162686"/>
              <a:gd name="connsiteY1" fmla="*/ 2381 h 3906838"/>
              <a:gd name="connsiteX2" fmla="*/ 2133881 w 2162686"/>
              <a:gd name="connsiteY2" fmla="*/ 0 h 3906838"/>
              <a:gd name="connsiteX3" fmla="*/ 2162343 w 2162686"/>
              <a:gd name="connsiteY3" fmla="*/ 3904393 h 3906838"/>
              <a:gd name="connsiteX4" fmla="*/ 0 w 2162686"/>
              <a:gd name="connsiteY4" fmla="*/ 3906838 h 3906838"/>
              <a:gd name="connsiteX0" fmla="*/ 0 w 2139854"/>
              <a:gd name="connsiteY0" fmla="*/ 3906838 h 3906838"/>
              <a:gd name="connsiteX1" fmla="*/ 1029889 w 2139854"/>
              <a:gd name="connsiteY1" fmla="*/ 2381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39854"/>
              <a:gd name="connsiteY0" fmla="*/ 3906838 h 3906838"/>
              <a:gd name="connsiteX1" fmla="*/ 1032009 w 2139854"/>
              <a:gd name="connsiteY1" fmla="*/ 0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40410"/>
              <a:gd name="connsiteY0" fmla="*/ 3906838 h 3906838"/>
              <a:gd name="connsiteX1" fmla="*/ 1032009 w 2140410"/>
              <a:gd name="connsiteY1" fmla="*/ 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6838 h 3906838"/>
              <a:gd name="connsiteX1" fmla="*/ 1122479 w 2140410"/>
              <a:gd name="connsiteY1" fmla="*/ 635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7632 h 3907632"/>
              <a:gd name="connsiteX1" fmla="*/ 1120359 w 2140410"/>
              <a:gd name="connsiteY1" fmla="*/ 0 h 3907632"/>
              <a:gd name="connsiteX2" fmla="*/ 2140241 w 2140410"/>
              <a:gd name="connsiteY2" fmla="*/ 794 h 3907632"/>
              <a:gd name="connsiteX3" fmla="*/ 2139019 w 2140410"/>
              <a:gd name="connsiteY3" fmla="*/ 3905187 h 3907632"/>
              <a:gd name="connsiteX4" fmla="*/ 0 w 2140410"/>
              <a:gd name="connsiteY4" fmla="*/ 3907632 h 3907632"/>
              <a:gd name="connsiteX0" fmla="*/ 0 w 2401217"/>
              <a:gd name="connsiteY0" fmla="*/ 3907632 h 3907632"/>
              <a:gd name="connsiteX1" fmla="*/ 1381166 w 2401217"/>
              <a:gd name="connsiteY1" fmla="*/ 0 h 3907632"/>
              <a:gd name="connsiteX2" fmla="*/ 2401048 w 2401217"/>
              <a:gd name="connsiteY2" fmla="*/ 794 h 3907632"/>
              <a:gd name="connsiteX3" fmla="*/ 2399826 w 2401217"/>
              <a:gd name="connsiteY3" fmla="*/ 3905187 h 3907632"/>
              <a:gd name="connsiteX4" fmla="*/ 0 w 2401217"/>
              <a:gd name="connsiteY4" fmla="*/ 3907632 h 3907632"/>
              <a:gd name="connsiteX0" fmla="*/ 0 w 2407578"/>
              <a:gd name="connsiteY0" fmla="*/ 3907632 h 3907632"/>
              <a:gd name="connsiteX1" fmla="*/ 1387527 w 2407578"/>
              <a:gd name="connsiteY1" fmla="*/ 0 h 3907632"/>
              <a:gd name="connsiteX2" fmla="*/ 2407409 w 2407578"/>
              <a:gd name="connsiteY2" fmla="*/ 794 h 3907632"/>
              <a:gd name="connsiteX3" fmla="*/ 2406187 w 2407578"/>
              <a:gd name="connsiteY3" fmla="*/ 3905187 h 3907632"/>
              <a:gd name="connsiteX4" fmla="*/ 0 w 2407578"/>
              <a:gd name="connsiteY4" fmla="*/ 3907632 h 3907632"/>
              <a:gd name="connsiteX0" fmla="*/ 0 w 2411819"/>
              <a:gd name="connsiteY0" fmla="*/ 3910014 h 3910014"/>
              <a:gd name="connsiteX1" fmla="*/ 1391768 w 2411819"/>
              <a:gd name="connsiteY1" fmla="*/ 0 h 3910014"/>
              <a:gd name="connsiteX2" fmla="*/ 2411650 w 2411819"/>
              <a:gd name="connsiteY2" fmla="*/ 794 h 3910014"/>
              <a:gd name="connsiteX3" fmla="*/ 2410428 w 2411819"/>
              <a:gd name="connsiteY3" fmla="*/ 3905187 h 3910014"/>
              <a:gd name="connsiteX4" fmla="*/ 0 w 2411819"/>
              <a:gd name="connsiteY4" fmla="*/ 3910014 h 3910014"/>
              <a:gd name="connsiteX0" fmla="*/ 0 w 2407578"/>
              <a:gd name="connsiteY0" fmla="*/ 3905251 h 3905251"/>
              <a:gd name="connsiteX1" fmla="*/ 1387527 w 2407578"/>
              <a:gd name="connsiteY1" fmla="*/ 0 h 3905251"/>
              <a:gd name="connsiteX2" fmla="*/ 2407409 w 2407578"/>
              <a:gd name="connsiteY2" fmla="*/ 794 h 3905251"/>
              <a:gd name="connsiteX3" fmla="*/ 2406187 w 2407578"/>
              <a:gd name="connsiteY3" fmla="*/ 3905187 h 3905251"/>
              <a:gd name="connsiteX4" fmla="*/ 0 w 2407578"/>
              <a:gd name="connsiteY4" fmla="*/ 3905251 h 3905251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5557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155921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292462"/>
              <a:gd name="connsiteY0" fmla="*/ 3910014 h 3910014"/>
              <a:gd name="connsiteX1" fmla="*/ 1040805 w 2292462"/>
              <a:gd name="connsiteY1" fmla="*/ 0 h 3910014"/>
              <a:gd name="connsiteX2" fmla="*/ 2292293 w 2292462"/>
              <a:gd name="connsiteY2" fmla="*/ 794 h 3910014"/>
              <a:gd name="connsiteX3" fmla="*/ 2291071 w 2292462"/>
              <a:gd name="connsiteY3" fmla="*/ 3909950 h 3910014"/>
              <a:gd name="connsiteX4" fmla="*/ 0 w 2292462"/>
              <a:gd name="connsiteY4" fmla="*/ 3910014 h 3910014"/>
              <a:gd name="connsiteX0" fmla="*/ 0 w 2292462"/>
              <a:gd name="connsiteY0" fmla="*/ 3913189 h 3913189"/>
              <a:gd name="connsiteX1" fmla="*/ 1036564 w 2292462"/>
              <a:gd name="connsiteY1" fmla="*/ 0 h 3913189"/>
              <a:gd name="connsiteX2" fmla="*/ 2292293 w 2292462"/>
              <a:gd name="connsiteY2" fmla="*/ 3969 h 3913189"/>
              <a:gd name="connsiteX3" fmla="*/ 2291071 w 2292462"/>
              <a:gd name="connsiteY3" fmla="*/ 3913125 h 3913189"/>
              <a:gd name="connsiteX4" fmla="*/ 0 w 2292462"/>
              <a:gd name="connsiteY4" fmla="*/ 3913189 h 3913189"/>
              <a:gd name="connsiteX0" fmla="*/ 0 w 2292207"/>
              <a:gd name="connsiteY0" fmla="*/ 3913189 h 3913189"/>
              <a:gd name="connsiteX1" fmla="*/ 1036564 w 2292207"/>
              <a:gd name="connsiteY1" fmla="*/ 0 h 3913189"/>
              <a:gd name="connsiteX2" fmla="*/ 2290173 w 2292207"/>
              <a:gd name="connsiteY2" fmla="*/ 795 h 3913189"/>
              <a:gd name="connsiteX3" fmla="*/ 2291071 w 2292207"/>
              <a:gd name="connsiteY3" fmla="*/ 3913125 h 3913189"/>
              <a:gd name="connsiteX4" fmla="*/ 0 w 2292207"/>
              <a:gd name="connsiteY4" fmla="*/ 3913189 h 3913189"/>
              <a:gd name="connsiteX0" fmla="*/ 0 w 2298567"/>
              <a:gd name="connsiteY0" fmla="*/ 3910014 h 3913125"/>
              <a:gd name="connsiteX1" fmla="*/ 1042924 w 2298567"/>
              <a:gd name="connsiteY1" fmla="*/ 0 h 3913125"/>
              <a:gd name="connsiteX2" fmla="*/ 2296533 w 2298567"/>
              <a:gd name="connsiteY2" fmla="*/ 795 h 3913125"/>
              <a:gd name="connsiteX3" fmla="*/ 2297431 w 2298567"/>
              <a:gd name="connsiteY3" fmla="*/ 3913125 h 3913125"/>
              <a:gd name="connsiteX4" fmla="*/ 0 w 2298567"/>
              <a:gd name="connsiteY4" fmla="*/ 3910014 h 391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8567" h="3913125">
                <a:moveTo>
                  <a:pt x="0" y="3910014"/>
                </a:moveTo>
                <a:lnTo>
                  <a:pt x="1042924" y="0"/>
                </a:lnTo>
                <a:lnTo>
                  <a:pt x="2296533" y="795"/>
                </a:lnTo>
                <a:cubicBezTo>
                  <a:pt x="2292267" y="1303074"/>
                  <a:pt x="2301697" y="2610846"/>
                  <a:pt x="2297431" y="3913125"/>
                </a:cubicBezTo>
                <a:lnTo>
                  <a:pt x="0" y="391001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lIns="1440000" tIns="468000" bIns="0" anchor="ctr" anchorCtr="0">
            <a:normAutofit/>
          </a:bodyPr>
          <a:lstStyle>
            <a:lvl1pPr marL="0" indent="0" algn="ctr"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A99C80A0-322A-9A4B-843D-7015610E02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82400"/>
            <a:ext cx="7362371" cy="1072080"/>
          </a:xfrm>
        </p:spPr>
        <p:txBody>
          <a:bodyPr/>
          <a:lstStyle/>
          <a:p>
            <a:r>
              <a:rPr lang="nb-NO"/>
              <a:t>Klikk for å redigere tittelen</a:t>
            </a:r>
          </a:p>
        </p:txBody>
      </p:sp>
    </p:spTree>
    <p:extLst>
      <p:ext uri="{BB962C8B-B14F-4D97-AF65-F5344CB8AC3E}">
        <p14:creationId xmlns:p14="http://schemas.microsoft.com/office/powerpoint/2010/main" val="3369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med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E54DD42-1122-D24F-BF8D-43C7EB08E0C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0" y="1825625"/>
            <a:ext cx="5247861" cy="4351338"/>
          </a:xfrm>
        </p:spPr>
        <p:txBody>
          <a:bodyPr/>
          <a:lstStyle/>
          <a:p>
            <a:pPr lvl="0"/>
            <a:r>
              <a:rPr lang="nb-NO"/>
              <a:t>Klikk for å redigere teksten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116F34-6CB9-F244-9082-6C3BCA92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86061" y="6356350"/>
            <a:ext cx="738809" cy="365125"/>
          </a:xfrm>
          <a:prstGeom prst="rect">
            <a:avLst/>
          </a:prstGeom>
        </p:spPr>
        <p:txBody>
          <a:bodyPr/>
          <a:lstStyle/>
          <a:p>
            <a:r>
              <a:rPr lang="nb-NO"/>
              <a:t>16.01.24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582F6E-B5FB-D94E-89B3-0B928AF6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8976" y="6356350"/>
            <a:ext cx="3609024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623881-E2D8-EA4B-891A-9A6388D1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600" y="6356350"/>
            <a:ext cx="447261" cy="365125"/>
          </a:xfrm>
        </p:spPr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3">
            <a:extLst>
              <a:ext uri="{FF2B5EF4-FFF2-40B4-BE49-F238E27FC236}">
                <a16:creationId xmlns:a16="http://schemas.microsoft.com/office/drawing/2014/main" id="{CBA52608-8CEA-2B45-8142-21F944ADC0E0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 bwMode="auto">
          <a:xfrm>
            <a:off x="0" y="1"/>
            <a:ext cx="6052900" cy="6857999"/>
          </a:xfrm>
          <a:custGeom>
            <a:avLst/>
            <a:gdLst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329937 w 3495675"/>
              <a:gd name="connsiteY3" fmla="*/ 3906838 h 3906838"/>
              <a:gd name="connsiteX4" fmla="*/ 0 w 3495675"/>
              <a:gd name="connsiteY4" fmla="*/ 3906838 h 3906838"/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155008 w 3495675"/>
              <a:gd name="connsiteY3" fmla="*/ 3906838 h 3906838"/>
              <a:gd name="connsiteX4" fmla="*/ 0 w 3495675"/>
              <a:gd name="connsiteY4" fmla="*/ 3906838 h 3906838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55008 w 2167807"/>
              <a:gd name="connsiteY3" fmla="*/ 3906838 h 3906838"/>
              <a:gd name="connsiteX4" fmla="*/ 0 w 2167807"/>
              <a:gd name="connsiteY4" fmla="*/ 3906838 h 3906838"/>
              <a:gd name="connsiteX0" fmla="*/ 0 w 2167807"/>
              <a:gd name="connsiteY0" fmla="*/ 3906838 h 3909283"/>
              <a:gd name="connsiteX1" fmla="*/ 1165738 w 2167807"/>
              <a:gd name="connsiteY1" fmla="*/ 0 h 3909283"/>
              <a:gd name="connsiteX2" fmla="*/ 2167807 w 2167807"/>
              <a:gd name="connsiteY2" fmla="*/ 0 h 3909283"/>
              <a:gd name="connsiteX3" fmla="*/ 2159898 w 2167807"/>
              <a:gd name="connsiteY3" fmla="*/ 3909283 h 3909283"/>
              <a:gd name="connsiteX4" fmla="*/ 0 w 2167807"/>
              <a:gd name="connsiteY4" fmla="*/ 3906838 h 3909283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5547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40491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34130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29889 w 2167807"/>
              <a:gd name="connsiteY1" fmla="*/ 2381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2686"/>
              <a:gd name="connsiteY0" fmla="*/ 3906838 h 3906838"/>
              <a:gd name="connsiteX1" fmla="*/ 1029889 w 2162686"/>
              <a:gd name="connsiteY1" fmla="*/ 2381 h 3906838"/>
              <a:gd name="connsiteX2" fmla="*/ 2133881 w 2162686"/>
              <a:gd name="connsiteY2" fmla="*/ 0 h 3906838"/>
              <a:gd name="connsiteX3" fmla="*/ 2162343 w 2162686"/>
              <a:gd name="connsiteY3" fmla="*/ 3904393 h 3906838"/>
              <a:gd name="connsiteX4" fmla="*/ 0 w 2162686"/>
              <a:gd name="connsiteY4" fmla="*/ 3906838 h 3906838"/>
              <a:gd name="connsiteX0" fmla="*/ 0 w 2139854"/>
              <a:gd name="connsiteY0" fmla="*/ 3906838 h 3906838"/>
              <a:gd name="connsiteX1" fmla="*/ 1029889 w 2139854"/>
              <a:gd name="connsiteY1" fmla="*/ 2381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39854"/>
              <a:gd name="connsiteY0" fmla="*/ 3906838 h 3906838"/>
              <a:gd name="connsiteX1" fmla="*/ 1032009 w 2139854"/>
              <a:gd name="connsiteY1" fmla="*/ 0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40410"/>
              <a:gd name="connsiteY0" fmla="*/ 3906838 h 3906838"/>
              <a:gd name="connsiteX1" fmla="*/ 1032009 w 2140410"/>
              <a:gd name="connsiteY1" fmla="*/ 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6838 h 3906838"/>
              <a:gd name="connsiteX1" fmla="*/ 1122479 w 2140410"/>
              <a:gd name="connsiteY1" fmla="*/ 635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7632 h 3907632"/>
              <a:gd name="connsiteX1" fmla="*/ 1120359 w 2140410"/>
              <a:gd name="connsiteY1" fmla="*/ 0 h 3907632"/>
              <a:gd name="connsiteX2" fmla="*/ 2140241 w 2140410"/>
              <a:gd name="connsiteY2" fmla="*/ 794 h 3907632"/>
              <a:gd name="connsiteX3" fmla="*/ 2139019 w 2140410"/>
              <a:gd name="connsiteY3" fmla="*/ 3905187 h 3907632"/>
              <a:gd name="connsiteX4" fmla="*/ 0 w 2140410"/>
              <a:gd name="connsiteY4" fmla="*/ 3907632 h 3907632"/>
              <a:gd name="connsiteX0" fmla="*/ 0 w 2401217"/>
              <a:gd name="connsiteY0" fmla="*/ 3907632 h 3907632"/>
              <a:gd name="connsiteX1" fmla="*/ 1381166 w 2401217"/>
              <a:gd name="connsiteY1" fmla="*/ 0 h 3907632"/>
              <a:gd name="connsiteX2" fmla="*/ 2401048 w 2401217"/>
              <a:gd name="connsiteY2" fmla="*/ 794 h 3907632"/>
              <a:gd name="connsiteX3" fmla="*/ 2399826 w 2401217"/>
              <a:gd name="connsiteY3" fmla="*/ 3905187 h 3907632"/>
              <a:gd name="connsiteX4" fmla="*/ 0 w 2401217"/>
              <a:gd name="connsiteY4" fmla="*/ 3907632 h 3907632"/>
              <a:gd name="connsiteX0" fmla="*/ 0 w 2407578"/>
              <a:gd name="connsiteY0" fmla="*/ 3907632 h 3907632"/>
              <a:gd name="connsiteX1" fmla="*/ 1387527 w 2407578"/>
              <a:gd name="connsiteY1" fmla="*/ 0 h 3907632"/>
              <a:gd name="connsiteX2" fmla="*/ 2407409 w 2407578"/>
              <a:gd name="connsiteY2" fmla="*/ 794 h 3907632"/>
              <a:gd name="connsiteX3" fmla="*/ 2406187 w 2407578"/>
              <a:gd name="connsiteY3" fmla="*/ 3905187 h 3907632"/>
              <a:gd name="connsiteX4" fmla="*/ 0 w 2407578"/>
              <a:gd name="connsiteY4" fmla="*/ 3907632 h 3907632"/>
              <a:gd name="connsiteX0" fmla="*/ 0 w 2411819"/>
              <a:gd name="connsiteY0" fmla="*/ 3910014 h 3910014"/>
              <a:gd name="connsiteX1" fmla="*/ 1391768 w 2411819"/>
              <a:gd name="connsiteY1" fmla="*/ 0 h 3910014"/>
              <a:gd name="connsiteX2" fmla="*/ 2411650 w 2411819"/>
              <a:gd name="connsiteY2" fmla="*/ 794 h 3910014"/>
              <a:gd name="connsiteX3" fmla="*/ 2410428 w 2411819"/>
              <a:gd name="connsiteY3" fmla="*/ 3905187 h 3910014"/>
              <a:gd name="connsiteX4" fmla="*/ 0 w 2411819"/>
              <a:gd name="connsiteY4" fmla="*/ 3910014 h 3910014"/>
              <a:gd name="connsiteX0" fmla="*/ 0 w 2407578"/>
              <a:gd name="connsiteY0" fmla="*/ 3905251 h 3905251"/>
              <a:gd name="connsiteX1" fmla="*/ 1387527 w 2407578"/>
              <a:gd name="connsiteY1" fmla="*/ 0 h 3905251"/>
              <a:gd name="connsiteX2" fmla="*/ 2407409 w 2407578"/>
              <a:gd name="connsiteY2" fmla="*/ 794 h 3905251"/>
              <a:gd name="connsiteX3" fmla="*/ 2406187 w 2407578"/>
              <a:gd name="connsiteY3" fmla="*/ 3905187 h 3905251"/>
              <a:gd name="connsiteX4" fmla="*/ 0 w 2407578"/>
              <a:gd name="connsiteY4" fmla="*/ 3905251 h 3905251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5557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155921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292462"/>
              <a:gd name="connsiteY0" fmla="*/ 3910014 h 3910014"/>
              <a:gd name="connsiteX1" fmla="*/ 1040805 w 2292462"/>
              <a:gd name="connsiteY1" fmla="*/ 0 h 3910014"/>
              <a:gd name="connsiteX2" fmla="*/ 2292293 w 2292462"/>
              <a:gd name="connsiteY2" fmla="*/ 794 h 3910014"/>
              <a:gd name="connsiteX3" fmla="*/ 2291071 w 2292462"/>
              <a:gd name="connsiteY3" fmla="*/ 3909950 h 3910014"/>
              <a:gd name="connsiteX4" fmla="*/ 0 w 2292462"/>
              <a:gd name="connsiteY4" fmla="*/ 3910014 h 3910014"/>
              <a:gd name="connsiteX0" fmla="*/ 0 w 2292462"/>
              <a:gd name="connsiteY0" fmla="*/ 3913189 h 3913189"/>
              <a:gd name="connsiteX1" fmla="*/ 1036564 w 2292462"/>
              <a:gd name="connsiteY1" fmla="*/ 0 h 3913189"/>
              <a:gd name="connsiteX2" fmla="*/ 2292293 w 2292462"/>
              <a:gd name="connsiteY2" fmla="*/ 3969 h 3913189"/>
              <a:gd name="connsiteX3" fmla="*/ 2291071 w 2292462"/>
              <a:gd name="connsiteY3" fmla="*/ 3913125 h 3913189"/>
              <a:gd name="connsiteX4" fmla="*/ 0 w 2292462"/>
              <a:gd name="connsiteY4" fmla="*/ 3913189 h 3913189"/>
              <a:gd name="connsiteX0" fmla="*/ 0 w 2292207"/>
              <a:gd name="connsiteY0" fmla="*/ 3913189 h 3913189"/>
              <a:gd name="connsiteX1" fmla="*/ 1036564 w 2292207"/>
              <a:gd name="connsiteY1" fmla="*/ 0 h 3913189"/>
              <a:gd name="connsiteX2" fmla="*/ 2290173 w 2292207"/>
              <a:gd name="connsiteY2" fmla="*/ 795 h 3913189"/>
              <a:gd name="connsiteX3" fmla="*/ 2291071 w 2292207"/>
              <a:gd name="connsiteY3" fmla="*/ 3913125 h 3913189"/>
              <a:gd name="connsiteX4" fmla="*/ 0 w 2292207"/>
              <a:gd name="connsiteY4" fmla="*/ 3913189 h 3913189"/>
              <a:gd name="connsiteX0" fmla="*/ 0 w 2298567"/>
              <a:gd name="connsiteY0" fmla="*/ 3910014 h 3913125"/>
              <a:gd name="connsiteX1" fmla="*/ 1042924 w 2298567"/>
              <a:gd name="connsiteY1" fmla="*/ 0 h 3913125"/>
              <a:gd name="connsiteX2" fmla="*/ 2296533 w 2298567"/>
              <a:gd name="connsiteY2" fmla="*/ 795 h 3913125"/>
              <a:gd name="connsiteX3" fmla="*/ 2297431 w 2298567"/>
              <a:gd name="connsiteY3" fmla="*/ 3913125 h 3913125"/>
              <a:gd name="connsiteX4" fmla="*/ 0 w 2298567"/>
              <a:gd name="connsiteY4" fmla="*/ 3910014 h 3913125"/>
              <a:gd name="connsiteX0" fmla="*/ 0 w 2296533"/>
              <a:gd name="connsiteY0" fmla="*/ 3910014 h 3910014"/>
              <a:gd name="connsiteX1" fmla="*/ 1042924 w 2296533"/>
              <a:gd name="connsiteY1" fmla="*/ 0 h 3910014"/>
              <a:gd name="connsiteX2" fmla="*/ 2296533 w 2296533"/>
              <a:gd name="connsiteY2" fmla="*/ 795 h 3910014"/>
              <a:gd name="connsiteX3" fmla="*/ 1267586 w 2296533"/>
              <a:gd name="connsiteY3" fmla="*/ 3907005 h 3910014"/>
              <a:gd name="connsiteX4" fmla="*/ 0 w 2296533"/>
              <a:gd name="connsiteY4" fmla="*/ 3910014 h 3910014"/>
              <a:gd name="connsiteX0" fmla="*/ 0 w 2296533"/>
              <a:gd name="connsiteY0" fmla="*/ 3910014 h 3910014"/>
              <a:gd name="connsiteX1" fmla="*/ 1042924 w 2296533"/>
              <a:gd name="connsiteY1" fmla="*/ 0 h 3910014"/>
              <a:gd name="connsiteX2" fmla="*/ 2296533 w 2296533"/>
              <a:gd name="connsiteY2" fmla="*/ 795 h 3910014"/>
              <a:gd name="connsiteX3" fmla="*/ 1267586 w 2296533"/>
              <a:gd name="connsiteY3" fmla="*/ 3907005 h 3910014"/>
              <a:gd name="connsiteX4" fmla="*/ 0 w 2296533"/>
              <a:gd name="connsiteY4" fmla="*/ 3910014 h 3910014"/>
              <a:gd name="connsiteX0" fmla="*/ 0 w 2296533"/>
              <a:gd name="connsiteY0" fmla="*/ 3910014 h 3910014"/>
              <a:gd name="connsiteX1" fmla="*/ 1042924 w 2296533"/>
              <a:gd name="connsiteY1" fmla="*/ 0 h 3910014"/>
              <a:gd name="connsiteX2" fmla="*/ 2296533 w 2296533"/>
              <a:gd name="connsiteY2" fmla="*/ 795 h 3910014"/>
              <a:gd name="connsiteX3" fmla="*/ 1267586 w 2296533"/>
              <a:gd name="connsiteY3" fmla="*/ 3907005 h 3910014"/>
              <a:gd name="connsiteX4" fmla="*/ 0 w 2296533"/>
              <a:gd name="connsiteY4" fmla="*/ 3910014 h 3910014"/>
              <a:gd name="connsiteX0" fmla="*/ 0 w 2304706"/>
              <a:gd name="connsiteY0" fmla="*/ 3910014 h 3910014"/>
              <a:gd name="connsiteX1" fmla="*/ 1042924 w 2304706"/>
              <a:gd name="connsiteY1" fmla="*/ 0 h 3910014"/>
              <a:gd name="connsiteX2" fmla="*/ 2304706 w 2304706"/>
              <a:gd name="connsiteY2" fmla="*/ 6914 h 3910014"/>
              <a:gd name="connsiteX3" fmla="*/ 1267586 w 2304706"/>
              <a:gd name="connsiteY3" fmla="*/ 3907005 h 3910014"/>
              <a:gd name="connsiteX4" fmla="*/ 0 w 2304706"/>
              <a:gd name="connsiteY4" fmla="*/ 3910014 h 3910014"/>
              <a:gd name="connsiteX0" fmla="*/ 0 w 2312879"/>
              <a:gd name="connsiteY0" fmla="*/ 3910014 h 3910014"/>
              <a:gd name="connsiteX1" fmla="*/ 1042924 w 2312879"/>
              <a:gd name="connsiteY1" fmla="*/ 0 h 3910014"/>
              <a:gd name="connsiteX2" fmla="*/ 2312879 w 2312879"/>
              <a:gd name="connsiteY2" fmla="*/ 795 h 3910014"/>
              <a:gd name="connsiteX3" fmla="*/ 1267586 w 2312879"/>
              <a:gd name="connsiteY3" fmla="*/ 3907005 h 3910014"/>
              <a:gd name="connsiteX4" fmla="*/ 0 w 2312879"/>
              <a:gd name="connsiteY4" fmla="*/ 3910014 h 3910014"/>
              <a:gd name="connsiteX0" fmla="*/ 0 w 2312879"/>
              <a:gd name="connsiteY0" fmla="*/ 3910014 h 3910014"/>
              <a:gd name="connsiteX1" fmla="*/ 1042924 w 2312879"/>
              <a:gd name="connsiteY1" fmla="*/ 0 h 3910014"/>
              <a:gd name="connsiteX2" fmla="*/ 2312879 w 2312879"/>
              <a:gd name="connsiteY2" fmla="*/ 795 h 3910014"/>
              <a:gd name="connsiteX3" fmla="*/ 1267586 w 2312879"/>
              <a:gd name="connsiteY3" fmla="*/ 3907005 h 3910014"/>
              <a:gd name="connsiteX4" fmla="*/ 0 w 2312879"/>
              <a:gd name="connsiteY4" fmla="*/ 3910014 h 3910014"/>
              <a:gd name="connsiteX0" fmla="*/ 0 w 2312879"/>
              <a:gd name="connsiteY0" fmla="*/ 3910014 h 3910014"/>
              <a:gd name="connsiteX1" fmla="*/ 1042924 w 2312879"/>
              <a:gd name="connsiteY1" fmla="*/ 0 h 3910014"/>
              <a:gd name="connsiteX2" fmla="*/ 2312879 w 2312879"/>
              <a:gd name="connsiteY2" fmla="*/ 795 h 3910014"/>
              <a:gd name="connsiteX3" fmla="*/ 1267586 w 2312879"/>
              <a:gd name="connsiteY3" fmla="*/ 3907005 h 3910014"/>
              <a:gd name="connsiteX4" fmla="*/ 0 w 2312879"/>
              <a:gd name="connsiteY4" fmla="*/ 3910014 h 3910014"/>
              <a:gd name="connsiteX0" fmla="*/ 0 w 2304706"/>
              <a:gd name="connsiteY0" fmla="*/ 3910014 h 3910014"/>
              <a:gd name="connsiteX1" fmla="*/ 1042924 w 2304706"/>
              <a:gd name="connsiteY1" fmla="*/ 0 h 3910014"/>
              <a:gd name="connsiteX2" fmla="*/ 2304706 w 2304706"/>
              <a:gd name="connsiteY2" fmla="*/ 795 h 3910014"/>
              <a:gd name="connsiteX3" fmla="*/ 1267586 w 2304706"/>
              <a:gd name="connsiteY3" fmla="*/ 3907005 h 3910014"/>
              <a:gd name="connsiteX4" fmla="*/ 0 w 2304706"/>
              <a:gd name="connsiteY4" fmla="*/ 3910014 h 3910014"/>
              <a:gd name="connsiteX0" fmla="*/ 0 w 2304706"/>
              <a:gd name="connsiteY0" fmla="*/ 3910014 h 3910014"/>
              <a:gd name="connsiteX1" fmla="*/ 1042924 w 2304706"/>
              <a:gd name="connsiteY1" fmla="*/ 0 h 3910014"/>
              <a:gd name="connsiteX2" fmla="*/ 2304706 w 2304706"/>
              <a:gd name="connsiteY2" fmla="*/ 795 h 3910014"/>
              <a:gd name="connsiteX3" fmla="*/ 1267586 w 2304706"/>
              <a:gd name="connsiteY3" fmla="*/ 3907005 h 3910014"/>
              <a:gd name="connsiteX4" fmla="*/ 0 w 2304706"/>
              <a:gd name="connsiteY4" fmla="*/ 3910014 h 3910014"/>
              <a:gd name="connsiteX0" fmla="*/ 0 w 2304706"/>
              <a:gd name="connsiteY0" fmla="*/ 3910014 h 3910014"/>
              <a:gd name="connsiteX1" fmla="*/ 4906 w 2304706"/>
              <a:gd name="connsiteY1" fmla="*/ 0 h 3910014"/>
              <a:gd name="connsiteX2" fmla="*/ 2304706 w 2304706"/>
              <a:gd name="connsiteY2" fmla="*/ 795 h 3910014"/>
              <a:gd name="connsiteX3" fmla="*/ 1267586 w 2304706"/>
              <a:gd name="connsiteY3" fmla="*/ 3907005 h 3910014"/>
              <a:gd name="connsiteX4" fmla="*/ 0 w 2304706"/>
              <a:gd name="connsiteY4" fmla="*/ 3910014 h 3910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4706" h="3910014">
                <a:moveTo>
                  <a:pt x="0" y="3910014"/>
                </a:moveTo>
                <a:cubicBezTo>
                  <a:pt x="1635" y="2606676"/>
                  <a:pt x="3271" y="1303338"/>
                  <a:pt x="4906" y="0"/>
                </a:cubicBezTo>
                <a:lnTo>
                  <a:pt x="2304706" y="795"/>
                </a:lnTo>
                <a:cubicBezTo>
                  <a:pt x="1891771" y="1578443"/>
                  <a:pt x="1696868" y="2311001"/>
                  <a:pt x="1267586" y="3907005"/>
                </a:cubicBezTo>
                <a:lnTo>
                  <a:pt x="0" y="3910014"/>
                </a:lnTo>
                <a:close/>
              </a:path>
            </a:pathLst>
          </a:custGeom>
          <a:solidFill>
            <a:srgbClr val="E9E7E7"/>
          </a:solidFill>
          <a:ln>
            <a:noFill/>
          </a:ln>
          <a:effectLst/>
        </p:spPr>
        <p:txBody>
          <a:bodyPr lIns="1152000" tIns="540000" anchor="ctr" anchorCtr="0">
            <a:normAutofit/>
          </a:bodyPr>
          <a:lstStyle>
            <a:lvl1pPr marL="14288" indent="0">
              <a:buNone/>
              <a:tabLst/>
              <a:defRPr sz="1400" baseline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BF999D76-8998-AC4E-B96D-EC3AF1C002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482400"/>
            <a:ext cx="5247861" cy="1072080"/>
          </a:xfrm>
        </p:spPr>
        <p:txBody>
          <a:bodyPr/>
          <a:lstStyle/>
          <a:p>
            <a:r>
              <a:rPr lang="nb-NO"/>
              <a:t>Klikk for å redigere tittelen</a:t>
            </a:r>
          </a:p>
        </p:txBody>
      </p:sp>
    </p:spTree>
    <p:extLst>
      <p:ext uri="{BB962C8B-B14F-4D97-AF65-F5344CB8AC3E}">
        <p14:creationId xmlns:p14="http://schemas.microsoft.com/office/powerpoint/2010/main" val="109859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FAD10EF-47D4-0240-947C-844B6DB7D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2400"/>
            <a:ext cx="10515600" cy="107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tittelen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F3E8312-F0C7-3C46-BEEB-87BD7EA7D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8D59EA7-F2B2-7C49-89A4-3A578F1C8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5102788-B3AA-6746-B4E5-C52EBB4D0CEE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555FED8A-16C9-8F42-B8B3-8C18FF9D4244}"/>
              </a:ext>
            </a:extLst>
          </p:cNvPr>
          <p:cNvSpPr txBox="1"/>
          <p:nvPr userDrawn="1"/>
        </p:nvSpPr>
        <p:spPr>
          <a:xfrm>
            <a:off x="249560" y="6477356"/>
            <a:ext cx="36004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6000" indent="0" algn="l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nb-NO" sz="800">
                <a:solidFill>
                  <a:schemeClr val="accent1"/>
                </a:solidFill>
                <a:latin typeface="Arial" panose="020B0604020202020204" pitchFamily="34" charset="0"/>
                <a:ea typeface="Segoe UI" charset="0"/>
                <a:cs typeface="Arial" panose="020B0604020202020204" pitchFamily="34" charset="0"/>
              </a:rPr>
              <a:t>//</a:t>
            </a:r>
            <a:r>
              <a:rPr lang="nb-NO" sz="800">
                <a:solidFill>
                  <a:schemeClr val="tx1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Segoe UI" charset="0"/>
                <a:cs typeface="Arial" panose="020B0604020202020204" pitchFamily="34" charset="0"/>
              </a:rPr>
              <a:t> </a:t>
            </a:r>
            <a:r>
              <a:rPr lang="nb-NO" sz="800">
                <a:solidFill>
                  <a:schemeClr val="tx2"/>
                </a:solidFill>
                <a:latin typeface="Arial" panose="020B0604020202020204" pitchFamily="34" charset="0"/>
                <a:ea typeface="Segoe UI" charset="0"/>
                <a:cs typeface="Arial" panose="020B0604020202020204" pitchFamily="34" charset="0"/>
              </a:rPr>
              <a:t>NAV</a:t>
            </a:r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122E58E-2832-4244-8616-203251C291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752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4" r:id="rId6"/>
    <p:sldLayoutId id="2147483655" r:id="rId7"/>
    <p:sldLayoutId id="2147483661" r:id="rId8"/>
    <p:sldLayoutId id="2147483662" r:id="rId9"/>
    <p:sldLayoutId id="2147483667" r:id="rId10"/>
    <p:sldLayoutId id="2147483670" r:id="rId11"/>
    <p:sldLayoutId id="2147483671" r:id="rId12"/>
    <p:sldLayoutId id="2147483663" r:id="rId13"/>
    <p:sldLayoutId id="2147483669" r:id="rId14"/>
    <p:sldLayoutId id="2147483672" r:id="rId15"/>
    <p:sldLayoutId id="2147483673" r:id="rId16"/>
    <p:sldLayoutId id="2147483674" r:id="rId17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D8B3E3D1-A64F-6C49-A65E-78234E99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314" y="2684746"/>
            <a:ext cx="6551347" cy="1592614"/>
          </a:xfrm>
        </p:spPr>
        <p:txBody>
          <a:bodyPr>
            <a:normAutofit/>
          </a:bodyPr>
          <a:lstStyle/>
          <a:p>
            <a:r>
              <a:rPr lang="nb-NO" dirty="0"/>
              <a:t>Presentasjon for folkevalgtopplæring 16.01.24</a:t>
            </a:r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972C9742-7508-1E46-970C-66D5DB19D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315" y="4305333"/>
            <a:ext cx="5888738" cy="490187"/>
          </a:xfrm>
        </p:spPr>
        <p:txBody>
          <a:bodyPr/>
          <a:lstStyle/>
          <a:p>
            <a:r>
              <a:rPr lang="nb-NO"/>
              <a:t>NAV Halden Aremark</a:t>
            </a:r>
          </a:p>
        </p:txBody>
      </p:sp>
      <p:pic>
        <p:nvPicPr>
          <p:cNvPr id="14" name="Plassholder for bilde 13" descr="Et bilde som inneholder symbol, emblem, våpenmerke&#10;&#10;Automatisk generert beskrivelse">
            <a:extLst>
              <a:ext uri="{FF2B5EF4-FFF2-40B4-BE49-F238E27FC236}">
                <a16:creationId xmlns:a16="http://schemas.microsoft.com/office/drawing/2014/main" id="{8D637694-3D92-CEFE-3323-BBBDF3AEB0D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tretch>
            <a:fillRect/>
          </a:stretch>
        </p:blipFill>
        <p:spPr>
          <a:xfrm>
            <a:off x="7772400" y="0"/>
            <a:ext cx="4419600" cy="68627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00582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10AB2E6-B111-AA3A-677C-5D8196B6C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Andel sosialhjelpsmottakere</a:t>
            </a:r>
          </a:p>
        </p:txBody>
      </p:sp>
      <p:pic>
        <p:nvPicPr>
          <p:cNvPr id="5" name="Plassholder for innhold 4" descr="Et bilde som inneholder tekst, skjermbilde, diagram, nummer&#10;&#10;Automatisk generert beskrivelse">
            <a:extLst>
              <a:ext uri="{FF2B5EF4-FFF2-40B4-BE49-F238E27FC236}">
                <a16:creationId xmlns:a16="http://schemas.microsoft.com/office/drawing/2014/main" id="{436E9A9A-1F18-C3D9-917F-725D7921E4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47" y="2298681"/>
            <a:ext cx="5552676" cy="3014134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D3DC2C35-D26B-9931-205F-4E66563BF84F}"/>
              </a:ext>
            </a:extLst>
          </p:cNvPr>
          <p:cNvSpPr txBox="1"/>
          <p:nvPr/>
        </p:nvSpPr>
        <p:spPr>
          <a:xfrm>
            <a:off x="2370666" y="5312815"/>
            <a:ext cx="20330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err="1"/>
              <a:t>IMDi</a:t>
            </a:r>
            <a:r>
              <a:rPr lang="nb-NO" sz="1200" dirty="0"/>
              <a:t>/SSB, målt 31.12.21</a:t>
            </a:r>
          </a:p>
          <a:p>
            <a:endParaRPr lang="nb-NO" dirty="0"/>
          </a:p>
        </p:txBody>
      </p:sp>
      <p:pic>
        <p:nvPicPr>
          <p:cNvPr id="4" name="Bilde 3" descr="Et bilde som inneholder tekst, skjermbilde, diagram, nummer&#10;&#10;Automatisk generert beskrivelse">
            <a:extLst>
              <a:ext uri="{FF2B5EF4-FFF2-40B4-BE49-F238E27FC236}">
                <a16:creationId xmlns:a16="http://schemas.microsoft.com/office/drawing/2014/main" id="{2853BC2D-BAE3-A51A-6833-775637206A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3670" y="1361441"/>
            <a:ext cx="5352814" cy="435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435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A03B64CC-D78D-0DDE-A5DC-F8AFEF6B5F93}"/>
              </a:ext>
            </a:extLst>
          </p:cNvPr>
          <p:cNvSpPr txBox="1"/>
          <p:nvPr/>
        </p:nvSpPr>
        <p:spPr>
          <a:xfrm>
            <a:off x="1754294" y="765387"/>
            <a:ext cx="7748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Mottak av flyktninger til Halden siste årene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D1EAD32-0352-496A-51CA-7A22384A5B61}"/>
              </a:ext>
            </a:extLst>
          </p:cNvPr>
          <p:cNvSpPr txBox="1"/>
          <p:nvPr/>
        </p:nvSpPr>
        <p:spPr>
          <a:xfrm>
            <a:off x="900853" y="1869440"/>
            <a:ext cx="820186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2020:	10 personer</a:t>
            </a:r>
          </a:p>
          <a:p>
            <a:r>
              <a:rPr lang="nb-NO" dirty="0"/>
              <a:t>2021:	Ca. 10 personer</a:t>
            </a:r>
          </a:p>
          <a:p>
            <a:r>
              <a:rPr lang="nb-NO" dirty="0"/>
              <a:t>2022:	77 personer</a:t>
            </a:r>
          </a:p>
          <a:p>
            <a:r>
              <a:rPr lang="nb-NO" dirty="0"/>
              <a:t>2023:	71 personer</a:t>
            </a:r>
          </a:p>
          <a:p>
            <a:r>
              <a:rPr lang="nb-NO" dirty="0"/>
              <a:t>2024: 	Anmodet om 80 personer</a:t>
            </a:r>
          </a:p>
          <a:p>
            <a:endParaRPr lang="nb-NO" dirty="0"/>
          </a:p>
          <a:p>
            <a:r>
              <a:rPr lang="nb-NO" dirty="0"/>
              <a:t>Ukrainere får kollektivt midlertidig opphold ett år av gangen.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Skal raskest mulig i jobb for å bli selvforsørget.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Flere ukrainere tenker langsiktig og signaliserer at de ønsker å bli værende i Norge.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Norge sender motsatt signal og strammer inn på rettigheter og </a:t>
            </a:r>
            <a:r>
              <a:rPr lang="nb-NO"/>
              <a:t>plikter.</a:t>
            </a:r>
            <a:endParaRPr lang="nb-NO" dirty="0"/>
          </a:p>
          <a:p>
            <a:endParaRPr lang="nb-NO" dirty="0"/>
          </a:p>
          <a:p>
            <a:r>
              <a:rPr lang="nb-NO" dirty="0"/>
              <a:t>Hvilke utfordringer skaper det for integreringen?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905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2A12F9-70EE-FC33-49AB-AB0DF98D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Arial"/>
                <a:cs typeface="Arial"/>
              </a:rPr>
              <a:t>Nav Halden Aremark, </a:t>
            </a:r>
            <a:r>
              <a:rPr lang="nb-NO" dirty="0" err="1">
                <a:latin typeface="Arial"/>
                <a:cs typeface="Arial"/>
              </a:rPr>
              <a:t>Fellestjenestester</a:t>
            </a:r>
            <a:r>
              <a:rPr lang="nb-NO" dirty="0">
                <a:latin typeface="Arial"/>
                <a:cs typeface="Arial"/>
              </a:rPr>
              <a:t>, ca. 85 ÅV.</a:t>
            </a:r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AA45A726-DDE1-D66A-5D05-BDF968E2CD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079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6568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5" descr="Et bilde som inneholder tekst, skjermbilde, Font, design&#10;&#10;Automatisk generert beskrivelse">
            <a:extLst>
              <a:ext uri="{FF2B5EF4-FFF2-40B4-BE49-F238E27FC236}">
                <a16:creationId xmlns:a16="http://schemas.microsoft.com/office/drawing/2014/main" id="{85C7B9A5-A17A-B695-3189-CB6C3CC717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81592" y="68263"/>
            <a:ext cx="10838415" cy="6340475"/>
          </a:xfrm>
          <a:noFill/>
        </p:spPr>
      </p:pic>
    </p:spTree>
    <p:extLst>
      <p:ext uri="{BB962C8B-B14F-4D97-AF65-F5344CB8AC3E}">
        <p14:creationId xmlns:p14="http://schemas.microsoft.com/office/powerpoint/2010/main" val="2240071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Et bilde som inneholder kart&#10;&#10;Automatisk generert beskrivelse">
            <a:extLst>
              <a:ext uri="{FF2B5EF4-FFF2-40B4-BE49-F238E27FC236}">
                <a16:creationId xmlns:a16="http://schemas.microsoft.com/office/drawing/2014/main" id="{32456D8F-16BD-461F-A54A-E63397DB5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6965" y="1241508"/>
            <a:ext cx="3634161" cy="5457388"/>
          </a:xfrm>
          <a:prstGeom prst="rect">
            <a:avLst/>
          </a:prstGeom>
        </p:spPr>
      </p:pic>
      <p:sp>
        <p:nvSpPr>
          <p:cNvPr id="11" name="Tittel 1">
            <a:extLst>
              <a:ext uri="{FF2B5EF4-FFF2-40B4-BE49-F238E27FC236}">
                <a16:creationId xmlns:a16="http://schemas.microsoft.com/office/drawing/2014/main" id="{47922005-5F97-46E0-9CFB-22EA9A4A4F55}"/>
              </a:ext>
            </a:extLst>
          </p:cNvPr>
          <p:cNvSpPr txBox="1">
            <a:spLocks/>
          </p:cNvSpPr>
          <p:nvPr/>
        </p:nvSpPr>
        <p:spPr>
          <a:xfrm>
            <a:off x="504825" y="262059"/>
            <a:ext cx="11182351" cy="979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600" b="1" i="0" u="none" strike="noStrike" kern="1200" cap="none" spc="0" normalizeH="0" baseline="0" noProof="0" dirty="0">
                <a:ln>
                  <a:noFill/>
                </a:ln>
                <a:solidFill>
                  <a:srgbClr val="3E3832"/>
                </a:solidFill>
                <a:effectLst/>
                <a:uLnTx/>
                <a:uFillTx/>
                <a:latin typeface="Source Sans Pro" panose="020B0503030403020204" pitchFamily="34" charset="0"/>
                <a:ea typeface="+mj-ea"/>
                <a:cs typeface="Arial" panose="020B0604020202020204" pitchFamily="34" charset="0"/>
              </a:rPr>
              <a:t>Nav Halden Aremark er en del av region Nedre Viken </a:t>
            </a:r>
          </a:p>
        </p:txBody>
      </p:sp>
    </p:spTree>
    <p:extLst>
      <p:ext uri="{BB962C8B-B14F-4D97-AF65-F5344CB8AC3E}">
        <p14:creationId xmlns:p14="http://schemas.microsoft.com/office/powerpoint/2010/main" val="3976618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D8B3E3D1-A64F-6C49-A65E-78234E99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314" y="2684746"/>
            <a:ext cx="6551347" cy="1592614"/>
          </a:xfrm>
        </p:spPr>
        <p:txBody>
          <a:bodyPr>
            <a:normAutofit/>
          </a:bodyPr>
          <a:lstStyle/>
          <a:p>
            <a:r>
              <a:rPr lang="nb-NO" dirty="0"/>
              <a:t>NAV Halden Aremark</a:t>
            </a:r>
            <a:br>
              <a:rPr lang="nb-NO" dirty="0"/>
            </a:br>
            <a:endParaRPr lang="nb-NO" dirty="0"/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972C9742-7508-1E46-970C-66D5DB19D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315" y="4305333"/>
            <a:ext cx="5888738" cy="490187"/>
          </a:xfrm>
        </p:spPr>
        <p:txBody>
          <a:bodyPr/>
          <a:lstStyle/>
          <a:p>
            <a:r>
              <a:rPr lang="nb-NO" dirty="0"/>
              <a:t>Utenforskap</a:t>
            </a:r>
          </a:p>
        </p:txBody>
      </p:sp>
      <p:pic>
        <p:nvPicPr>
          <p:cNvPr id="14" name="Plassholder for bilde 13" descr="Et bilde som inneholder symbol, emblem, våpenmerke&#10;&#10;Automatisk generert beskrivelse">
            <a:extLst>
              <a:ext uri="{FF2B5EF4-FFF2-40B4-BE49-F238E27FC236}">
                <a16:creationId xmlns:a16="http://schemas.microsoft.com/office/drawing/2014/main" id="{8D637694-3D92-CEFE-3323-BBBDF3AEB0D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tretch>
            <a:fillRect/>
          </a:stretch>
        </p:blipFill>
        <p:spPr>
          <a:xfrm>
            <a:off x="7772400" y="0"/>
            <a:ext cx="4419600" cy="68627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9965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ekstSylinder 277">
            <a:extLst>
              <a:ext uri="{FF2B5EF4-FFF2-40B4-BE49-F238E27FC236}">
                <a16:creationId xmlns:a16="http://schemas.microsoft.com/office/drawing/2014/main" id="{F7A4A614-F3A7-4FE0-9893-D4976737E0BE}"/>
              </a:ext>
            </a:extLst>
          </p:cNvPr>
          <p:cNvSpPr txBox="1"/>
          <p:nvPr/>
        </p:nvSpPr>
        <p:spPr>
          <a:xfrm>
            <a:off x="0" y="173393"/>
            <a:ext cx="1755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>
                <a:solidFill>
                  <a:schemeClr val="accent1"/>
                </a:solidFill>
              </a:rPr>
              <a:t>Utenforskap</a:t>
            </a:r>
          </a:p>
        </p:txBody>
      </p:sp>
      <p:grpSp>
        <p:nvGrpSpPr>
          <p:cNvPr id="279" name="Gruppe 278">
            <a:extLst>
              <a:ext uri="{FF2B5EF4-FFF2-40B4-BE49-F238E27FC236}">
                <a16:creationId xmlns:a16="http://schemas.microsoft.com/office/drawing/2014/main" id="{BF92143E-F093-42EE-966F-2F98CE3B374B}"/>
              </a:ext>
            </a:extLst>
          </p:cNvPr>
          <p:cNvGrpSpPr/>
          <p:nvPr/>
        </p:nvGrpSpPr>
        <p:grpSpPr>
          <a:xfrm>
            <a:off x="10026875" y="4499997"/>
            <a:ext cx="2412099" cy="1912934"/>
            <a:chOff x="9167755" y="4492794"/>
            <a:chExt cx="2412099" cy="1912934"/>
          </a:xfrm>
        </p:grpSpPr>
        <p:sp>
          <p:nvSpPr>
            <p:cNvPr id="280" name="TekstSylinder 279">
              <a:extLst>
                <a:ext uri="{FF2B5EF4-FFF2-40B4-BE49-F238E27FC236}">
                  <a16:creationId xmlns:a16="http://schemas.microsoft.com/office/drawing/2014/main" id="{1B44060C-2D8F-45E7-BAF4-2DBE7A98F2FF}"/>
                </a:ext>
              </a:extLst>
            </p:cNvPr>
            <p:cNvSpPr txBox="1"/>
            <p:nvPr/>
          </p:nvSpPr>
          <p:spPr>
            <a:xfrm>
              <a:off x="9167755" y="4492794"/>
              <a:ext cx="241209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err="1"/>
                <a:t>Utenforskap</a:t>
              </a:r>
              <a:r>
                <a:rPr lang="nb-NO"/>
                <a:t> blant</a:t>
              </a:r>
            </a:p>
            <a:p>
              <a:r>
                <a:rPr lang="nb-NO" i="1"/>
                <a:t>innbyggere 20-66 år</a:t>
              </a:r>
              <a:r>
                <a:rPr lang="nb-NO"/>
                <a:t>:</a:t>
              </a:r>
            </a:p>
          </p:txBody>
        </p:sp>
        <p:grpSp>
          <p:nvGrpSpPr>
            <p:cNvPr id="281" name="Gruppe 280">
              <a:extLst>
                <a:ext uri="{FF2B5EF4-FFF2-40B4-BE49-F238E27FC236}">
                  <a16:creationId xmlns:a16="http://schemas.microsoft.com/office/drawing/2014/main" id="{93A6919D-8794-4CC8-A73C-A4A4D87A6A0A}"/>
                </a:ext>
              </a:extLst>
            </p:cNvPr>
            <p:cNvGrpSpPr/>
            <p:nvPr/>
          </p:nvGrpSpPr>
          <p:grpSpPr>
            <a:xfrm>
              <a:off x="9301824" y="5142102"/>
              <a:ext cx="1175253" cy="1263626"/>
              <a:chOff x="7197638" y="5569495"/>
              <a:chExt cx="1175253" cy="1263626"/>
            </a:xfrm>
          </p:grpSpPr>
          <p:sp>
            <p:nvSpPr>
              <p:cNvPr id="282" name="Ellipse 281">
                <a:extLst>
                  <a:ext uri="{FF2B5EF4-FFF2-40B4-BE49-F238E27FC236}">
                    <a16:creationId xmlns:a16="http://schemas.microsoft.com/office/drawing/2014/main" id="{586507CC-36C7-4AD6-B24A-784DD027B57D}"/>
                  </a:ext>
                </a:extLst>
              </p:cNvPr>
              <p:cNvSpPr/>
              <p:nvPr/>
            </p:nvSpPr>
            <p:spPr>
              <a:xfrm>
                <a:off x="7197638" y="5596674"/>
                <a:ext cx="216024" cy="240974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83" name="Ellipse 282">
                <a:extLst>
                  <a:ext uri="{FF2B5EF4-FFF2-40B4-BE49-F238E27FC236}">
                    <a16:creationId xmlns:a16="http://schemas.microsoft.com/office/drawing/2014/main" id="{87A57D96-834E-45FC-A202-4B86E099E86A}"/>
                  </a:ext>
                </a:extLst>
              </p:cNvPr>
              <p:cNvSpPr/>
              <p:nvPr/>
            </p:nvSpPr>
            <p:spPr>
              <a:xfrm>
                <a:off x="7197638" y="5931358"/>
                <a:ext cx="216024" cy="240974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84" name="Ellipse 283">
                <a:extLst>
                  <a:ext uri="{FF2B5EF4-FFF2-40B4-BE49-F238E27FC236}">
                    <a16:creationId xmlns:a16="http://schemas.microsoft.com/office/drawing/2014/main" id="{62B0E8AD-1D75-4C8E-9578-59C37434538C}"/>
                  </a:ext>
                </a:extLst>
              </p:cNvPr>
              <p:cNvSpPr/>
              <p:nvPr/>
            </p:nvSpPr>
            <p:spPr>
              <a:xfrm>
                <a:off x="7197638" y="6245162"/>
                <a:ext cx="216024" cy="240974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85" name="TekstSylinder 284">
                <a:extLst>
                  <a:ext uri="{FF2B5EF4-FFF2-40B4-BE49-F238E27FC236}">
                    <a16:creationId xmlns:a16="http://schemas.microsoft.com/office/drawing/2014/main" id="{3BE9B54B-0C60-46D2-B8FD-469716C010A0}"/>
                  </a:ext>
                </a:extLst>
              </p:cNvPr>
              <p:cNvSpPr txBox="1"/>
              <p:nvPr/>
            </p:nvSpPr>
            <p:spPr>
              <a:xfrm>
                <a:off x="7380312" y="5569495"/>
                <a:ext cx="9925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400"/>
                  <a:t>Under 18%</a:t>
                </a:r>
              </a:p>
            </p:txBody>
          </p:sp>
          <p:sp>
            <p:nvSpPr>
              <p:cNvPr id="286" name="TekstSylinder 285">
                <a:extLst>
                  <a:ext uri="{FF2B5EF4-FFF2-40B4-BE49-F238E27FC236}">
                    <a16:creationId xmlns:a16="http://schemas.microsoft.com/office/drawing/2014/main" id="{5E30BEF4-801E-4DB0-8834-A211BEB5D494}"/>
                  </a:ext>
                </a:extLst>
              </p:cNvPr>
              <p:cNvSpPr txBox="1"/>
              <p:nvPr/>
            </p:nvSpPr>
            <p:spPr>
              <a:xfrm>
                <a:off x="7380312" y="5909790"/>
                <a:ext cx="9765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400"/>
                  <a:t>18% – 20%</a:t>
                </a:r>
              </a:p>
            </p:txBody>
          </p:sp>
          <p:sp>
            <p:nvSpPr>
              <p:cNvPr id="287" name="TekstSylinder 286">
                <a:extLst>
                  <a:ext uri="{FF2B5EF4-FFF2-40B4-BE49-F238E27FC236}">
                    <a16:creationId xmlns:a16="http://schemas.microsoft.com/office/drawing/2014/main" id="{9ED7CD9F-12E9-4962-9AC5-B6F2DAEBCFEA}"/>
                  </a:ext>
                </a:extLst>
              </p:cNvPr>
              <p:cNvSpPr txBox="1"/>
              <p:nvPr/>
            </p:nvSpPr>
            <p:spPr>
              <a:xfrm>
                <a:off x="7380312" y="6217567"/>
                <a:ext cx="9765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400"/>
                  <a:t>20% – 24%</a:t>
                </a:r>
              </a:p>
            </p:txBody>
          </p:sp>
          <p:sp>
            <p:nvSpPr>
              <p:cNvPr id="288" name="Ellipse 287">
                <a:extLst>
                  <a:ext uri="{FF2B5EF4-FFF2-40B4-BE49-F238E27FC236}">
                    <a16:creationId xmlns:a16="http://schemas.microsoft.com/office/drawing/2014/main" id="{413BF22D-666F-4137-AA06-97588FF0D40D}"/>
                  </a:ext>
                </a:extLst>
              </p:cNvPr>
              <p:cNvSpPr/>
              <p:nvPr/>
            </p:nvSpPr>
            <p:spPr>
              <a:xfrm>
                <a:off x="7200292" y="6552939"/>
                <a:ext cx="216024" cy="24097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89" name="TekstSylinder 288">
                <a:extLst>
                  <a:ext uri="{FF2B5EF4-FFF2-40B4-BE49-F238E27FC236}">
                    <a16:creationId xmlns:a16="http://schemas.microsoft.com/office/drawing/2014/main" id="{2862C600-ECC2-44C8-9210-924A5E4AB040}"/>
                  </a:ext>
                </a:extLst>
              </p:cNvPr>
              <p:cNvSpPr txBox="1"/>
              <p:nvPr/>
            </p:nvSpPr>
            <p:spPr>
              <a:xfrm>
                <a:off x="7382966" y="6525344"/>
                <a:ext cx="8866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400"/>
                  <a:t>Over 24%</a:t>
                </a:r>
              </a:p>
            </p:txBody>
          </p:sp>
        </p:grpSp>
      </p:grpSp>
      <p:sp>
        <p:nvSpPr>
          <p:cNvPr id="298" name="AutoShape 2">
            <a:extLst>
              <a:ext uri="{FF2B5EF4-FFF2-40B4-BE49-F238E27FC236}">
                <a16:creationId xmlns:a16="http://schemas.microsoft.com/office/drawing/2014/main" id="{E03DA675-3473-49BB-8E67-1EBFC47383D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385887" y="-28165"/>
            <a:ext cx="6524625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639" name="Gruppe 638">
            <a:extLst>
              <a:ext uri="{FF2B5EF4-FFF2-40B4-BE49-F238E27FC236}">
                <a16:creationId xmlns:a16="http://schemas.microsoft.com/office/drawing/2014/main" id="{863DE150-6037-4CDB-8949-B6A53A909741}"/>
              </a:ext>
            </a:extLst>
          </p:cNvPr>
          <p:cNvGrpSpPr/>
          <p:nvPr/>
        </p:nvGrpSpPr>
        <p:grpSpPr>
          <a:xfrm>
            <a:off x="6871438" y="125422"/>
            <a:ext cx="3363741" cy="6598450"/>
            <a:chOff x="5786437" y="1714910"/>
            <a:chExt cx="2085975" cy="5124450"/>
          </a:xfrm>
        </p:grpSpPr>
        <p:sp>
          <p:nvSpPr>
            <p:cNvPr id="297" name="Rectangle 266">
              <a:extLst>
                <a:ext uri="{FF2B5EF4-FFF2-40B4-BE49-F238E27FC236}">
                  <a16:creationId xmlns:a16="http://schemas.microsoft.com/office/drawing/2014/main" id="{CD8D1197-6FBC-459B-88EF-92A4B1FDA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5562" y="3610385"/>
              <a:ext cx="85491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en-</a:t>
              </a:r>
            </a:p>
          </p:txBody>
        </p:sp>
        <p:sp>
          <p:nvSpPr>
            <p:cNvPr id="439" name="Freeform 3029">
              <a:extLst>
                <a:ext uri="{FF2B5EF4-FFF2-40B4-BE49-F238E27FC236}">
                  <a16:creationId xmlns:a16="http://schemas.microsoft.com/office/drawing/2014/main" id="{4AE392F6-F0C4-4389-9B2A-667F56A85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8412" y="3610385"/>
              <a:ext cx="190500" cy="352425"/>
            </a:xfrm>
            <a:custGeom>
              <a:avLst/>
              <a:gdLst>
                <a:gd name="T0" fmla="*/ 17 w 20"/>
                <a:gd name="T1" fmla="*/ 6 h 37"/>
                <a:gd name="T2" fmla="*/ 18 w 20"/>
                <a:gd name="T3" fmla="*/ 6 h 37"/>
                <a:gd name="T4" fmla="*/ 20 w 20"/>
                <a:gd name="T5" fmla="*/ 10 h 37"/>
                <a:gd name="T6" fmla="*/ 19 w 20"/>
                <a:gd name="T7" fmla="*/ 11 h 37"/>
                <a:gd name="T8" fmla="*/ 17 w 20"/>
                <a:gd name="T9" fmla="*/ 24 h 37"/>
                <a:gd name="T10" fmla="*/ 16 w 20"/>
                <a:gd name="T11" fmla="*/ 28 h 37"/>
                <a:gd name="T12" fmla="*/ 16 w 20"/>
                <a:gd name="T13" fmla="*/ 31 h 37"/>
                <a:gd name="T14" fmla="*/ 17 w 20"/>
                <a:gd name="T15" fmla="*/ 37 h 37"/>
                <a:gd name="T16" fmla="*/ 3 w 20"/>
                <a:gd name="T17" fmla="*/ 37 h 37"/>
                <a:gd name="T18" fmla="*/ 0 w 20"/>
                <a:gd name="T19" fmla="*/ 22 h 37"/>
                <a:gd name="T20" fmla="*/ 3 w 20"/>
                <a:gd name="T21" fmla="*/ 12 h 37"/>
                <a:gd name="T22" fmla="*/ 5 w 20"/>
                <a:gd name="T23" fmla="*/ 8 h 37"/>
                <a:gd name="T24" fmla="*/ 5 w 20"/>
                <a:gd name="T25" fmla="*/ 6 h 37"/>
                <a:gd name="T26" fmla="*/ 6 w 20"/>
                <a:gd name="T27" fmla="*/ 5 h 37"/>
                <a:gd name="T28" fmla="*/ 7 w 20"/>
                <a:gd name="T29" fmla="*/ 3 h 37"/>
                <a:gd name="T30" fmla="*/ 8 w 20"/>
                <a:gd name="T31" fmla="*/ 2 h 37"/>
                <a:gd name="T32" fmla="*/ 9 w 20"/>
                <a:gd name="T33" fmla="*/ 1 h 37"/>
                <a:gd name="T34" fmla="*/ 11 w 20"/>
                <a:gd name="T35" fmla="*/ 0 h 37"/>
                <a:gd name="T36" fmla="*/ 15 w 20"/>
                <a:gd name="T37" fmla="*/ 3 h 37"/>
                <a:gd name="T38" fmla="*/ 16 w 20"/>
                <a:gd name="T39" fmla="*/ 4 h 37"/>
                <a:gd name="T40" fmla="*/ 17 w 20"/>
                <a:gd name="T41" fmla="*/ 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" h="37">
                  <a:moveTo>
                    <a:pt x="17" y="6"/>
                  </a:moveTo>
                  <a:lnTo>
                    <a:pt x="18" y="6"/>
                  </a:lnTo>
                  <a:lnTo>
                    <a:pt x="20" y="10"/>
                  </a:lnTo>
                  <a:lnTo>
                    <a:pt x="19" y="11"/>
                  </a:lnTo>
                  <a:lnTo>
                    <a:pt x="17" y="24"/>
                  </a:lnTo>
                  <a:lnTo>
                    <a:pt x="16" y="28"/>
                  </a:lnTo>
                  <a:lnTo>
                    <a:pt x="16" y="31"/>
                  </a:lnTo>
                  <a:lnTo>
                    <a:pt x="17" y="37"/>
                  </a:lnTo>
                  <a:lnTo>
                    <a:pt x="3" y="37"/>
                  </a:lnTo>
                  <a:lnTo>
                    <a:pt x="0" y="22"/>
                  </a:lnTo>
                  <a:lnTo>
                    <a:pt x="3" y="12"/>
                  </a:lnTo>
                  <a:lnTo>
                    <a:pt x="5" y="8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3"/>
                  </a:lnTo>
                  <a:lnTo>
                    <a:pt x="16" y="4"/>
                  </a:lnTo>
                  <a:lnTo>
                    <a:pt x="17" y="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58" name="Freeform 3019">
              <a:extLst>
                <a:ext uri="{FF2B5EF4-FFF2-40B4-BE49-F238E27FC236}">
                  <a16:creationId xmlns:a16="http://schemas.microsoft.com/office/drawing/2014/main" id="{1FEA2272-774B-4113-8517-816D8D5CFF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0737" y="4496210"/>
              <a:ext cx="333375" cy="514350"/>
            </a:xfrm>
            <a:custGeom>
              <a:avLst/>
              <a:gdLst>
                <a:gd name="T0" fmla="*/ 35 w 35"/>
                <a:gd name="T1" fmla="*/ 19 h 54"/>
                <a:gd name="T2" fmla="*/ 31 w 35"/>
                <a:gd name="T3" fmla="*/ 22 h 54"/>
                <a:gd name="T4" fmla="*/ 34 w 35"/>
                <a:gd name="T5" fmla="*/ 23 h 54"/>
                <a:gd name="T6" fmla="*/ 31 w 35"/>
                <a:gd name="T7" fmla="*/ 26 h 54"/>
                <a:gd name="T8" fmla="*/ 30 w 35"/>
                <a:gd name="T9" fmla="*/ 27 h 54"/>
                <a:gd name="T10" fmla="*/ 23 w 35"/>
                <a:gd name="T11" fmla="*/ 29 h 54"/>
                <a:gd name="T12" fmla="*/ 22 w 35"/>
                <a:gd name="T13" fmla="*/ 33 h 54"/>
                <a:gd name="T14" fmla="*/ 22 w 35"/>
                <a:gd name="T15" fmla="*/ 37 h 54"/>
                <a:gd name="T16" fmla="*/ 21 w 35"/>
                <a:gd name="T17" fmla="*/ 40 h 54"/>
                <a:gd name="T18" fmla="*/ 20 w 35"/>
                <a:gd name="T19" fmla="*/ 48 h 54"/>
                <a:gd name="T20" fmla="*/ 14 w 35"/>
                <a:gd name="T21" fmla="*/ 52 h 54"/>
                <a:gd name="T22" fmla="*/ 12 w 35"/>
                <a:gd name="T23" fmla="*/ 54 h 54"/>
                <a:gd name="T24" fmla="*/ 12 w 35"/>
                <a:gd name="T25" fmla="*/ 54 h 54"/>
                <a:gd name="T26" fmla="*/ 10 w 35"/>
                <a:gd name="T27" fmla="*/ 50 h 54"/>
                <a:gd name="T28" fmla="*/ 9 w 35"/>
                <a:gd name="T29" fmla="*/ 48 h 54"/>
                <a:gd name="T30" fmla="*/ 8 w 35"/>
                <a:gd name="T31" fmla="*/ 49 h 54"/>
                <a:gd name="T32" fmla="*/ 7 w 35"/>
                <a:gd name="T33" fmla="*/ 49 h 54"/>
                <a:gd name="T34" fmla="*/ 6 w 35"/>
                <a:gd name="T35" fmla="*/ 42 h 54"/>
                <a:gd name="T36" fmla="*/ 4 w 35"/>
                <a:gd name="T37" fmla="*/ 39 h 54"/>
                <a:gd name="T38" fmla="*/ 0 w 35"/>
                <a:gd name="T39" fmla="*/ 30 h 54"/>
                <a:gd name="T40" fmla="*/ 1 w 35"/>
                <a:gd name="T41" fmla="*/ 22 h 54"/>
                <a:gd name="T42" fmla="*/ 4 w 35"/>
                <a:gd name="T43" fmla="*/ 17 h 54"/>
                <a:gd name="T44" fmla="*/ 3 w 35"/>
                <a:gd name="T45" fmla="*/ 9 h 54"/>
                <a:gd name="T46" fmla="*/ 5 w 35"/>
                <a:gd name="T47" fmla="*/ 9 h 54"/>
                <a:gd name="T48" fmla="*/ 8 w 35"/>
                <a:gd name="T49" fmla="*/ 4 h 54"/>
                <a:gd name="T50" fmla="*/ 8 w 35"/>
                <a:gd name="T51" fmla="*/ 3 h 54"/>
                <a:gd name="T52" fmla="*/ 9 w 35"/>
                <a:gd name="T53" fmla="*/ 0 h 54"/>
                <a:gd name="T54" fmla="*/ 15 w 35"/>
                <a:gd name="T55" fmla="*/ 4 h 54"/>
                <a:gd name="T56" fmla="*/ 16 w 35"/>
                <a:gd name="T57" fmla="*/ 5 h 54"/>
                <a:gd name="T58" fmla="*/ 17 w 35"/>
                <a:gd name="T59" fmla="*/ 6 h 54"/>
                <a:gd name="T60" fmla="*/ 19 w 35"/>
                <a:gd name="T61" fmla="*/ 7 h 54"/>
                <a:gd name="T62" fmla="*/ 22 w 35"/>
                <a:gd name="T63" fmla="*/ 6 h 54"/>
                <a:gd name="T64" fmla="*/ 24 w 35"/>
                <a:gd name="T65" fmla="*/ 6 h 54"/>
                <a:gd name="T66" fmla="*/ 27 w 35"/>
                <a:gd name="T67" fmla="*/ 7 h 54"/>
                <a:gd name="T68" fmla="*/ 29 w 35"/>
                <a:gd name="T69" fmla="*/ 12 h 54"/>
                <a:gd name="T70" fmla="*/ 32 w 35"/>
                <a:gd name="T71" fmla="*/ 16 h 54"/>
                <a:gd name="T72" fmla="*/ 35 w 35"/>
                <a:gd name="T73" fmla="*/ 1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" h="54">
                  <a:moveTo>
                    <a:pt x="35" y="19"/>
                  </a:moveTo>
                  <a:lnTo>
                    <a:pt x="31" y="22"/>
                  </a:lnTo>
                  <a:lnTo>
                    <a:pt x="34" y="23"/>
                  </a:lnTo>
                  <a:lnTo>
                    <a:pt x="31" y="26"/>
                  </a:lnTo>
                  <a:lnTo>
                    <a:pt x="30" y="27"/>
                  </a:lnTo>
                  <a:lnTo>
                    <a:pt x="23" y="29"/>
                  </a:lnTo>
                  <a:lnTo>
                    <a:pt x="22" y="33"/>
                  </a:lnTo>
                  <a:lnTo>
                    <a:pt x="22" y="37"/>
                  </a:lnTo>
                  <a:lnTo>
                    <a:pt x="21" y="40"/>
                  </a:lnTo>
                  <a:lnTo>
                    <a:pt x="20" y="48"/>
                  </a:lnTo>
                  <a:lnTo>
                    <a:pt x="14" y="52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10" y="50"/>
                  </a:lnTo>
                  <a:lnTo>
                    <a:pt x="9" y="48"/>
                  </a:lnTo>
                  <a:lnTo>
                    <a:pt x="8" y="49"/>
                  </a:lnTo>
                  <a:lnTo>
                    <a:pt x="7" y="49"/>
                  </a:lnTo>
                  <a:lnTo>
                    <a:pt x="6" y="42"/>
                  </a:lnTo>
                  <a:lnTo>
                    <a:pt x="4" y="39"/>
                  </a:lnTo>
                  <a:lnTo>
                    <a:pt x="0" y="30"/>
                  </a:lnTo>
                  <a:lnTo>
                    <a:pt x="1" y="22"/>
                  </a:lnTo>
                  <a:lnTo>
                    <a:pt x="4" y="17"/>
                  </a:lnTo>
                  <a:lnTo>
                    <a:pt x="3" y="9"/>
                  </a:lnTo>
                  <a:lnTo>
                    <a:pt x="5" y="9"/>
                  </a:lnTo>
                  <a:lnTo>
                    <a:pt x="8" y="4"/>
                  </a:lnTo>
                  <a:lnTo>
                    <a:pt x="8" y="3"/>
                  </a:lnTo>
                  <a:lnTo>
                    <a:pt x="9" y="0"/>
                  </a:lnTo>
                  <a:lnTo>
                    <a:pt x="15" y="4"/>
                  </a:lnTo>
                  <a:lnTo>
                    <a:pt x="16" y="5"/>
                  </a:lnTo>
                  <a:lnTo>
                    <a:pt x="17" y="6"/>
                  </a:lnTo>
                  <a:lnTo>
                    <a:pt x="19" y="7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27" y="7"/>
                  </a:lnTo>
                  <a:lnTo>
                    <a:pt x="29" y="12"/>
                  </a:lnTo>
                  <a:lnTo>
                    <a:pt x="32" y="16"/>
                  </a:lnTo>
                  <a:lnTo>
                    <a:pt x="35" y="19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59" name="Freeform 3037">
              <a:extLst>
                <a:ext uri="{FF2B5EF4-FFF2-40B4-BE49-F238E27FC236}">
                  <a16:creationId xmlns:a16="http://schemas.microsoft.com/office/drawing/2014/main" id="{B6321B6E-F93A-44B4-AF31-2B18D0B65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9812" y="1914935"/>
              <a:ext cx="676275" cy="600075"/>
            </a:xfrm>
            <a:custGeom>
              <a:avLst/>
              <a:gdLst>
                <a:gd name="T0" fmla="*/ 62 w 71"/>
                <a:gd name="T1" fmla="*/ 5 h 63"/>
                <a:gd name="T2" fmla="*/ 64 w 71"/>
                <a:gd name="T3" fmla="*/ 15 h 63"/>
                <a:gd name="T4" fmla="*/ 65 w 71"/>
                <a:gd name="T5" fmla="*/ 19 h 63"/>
                <a:gd name="T6" fmla="*/ 71 w 71"/>
                <a:gd name="T7" fmla="*/ 42 h 63"/>
                <a:gd name="T8" fmla="*/ 64 w 71"/>
                <a:gd name="T9" fmla="*/ 55 h 63"/>
                <a:gd name="T10" fmla="*/ 62 w 71"/>
                <a:gd name="T11" fmla="*/ 62 h 63"/>
                <a:gd name="T12" fmla="*/ 62 w 71"/>
                <a:gd name="T13" fmla="*/ 63 h 63"/>
                <a:gd name="T14" fmla="*/ 55 w 71"/>
                <a:gd name="T15" fmla="*/ 58 h 63"/>
                <a:gd name="T16" fmla="*/ 50 w 71"/>
                <a:gd name="T17" fmla="*/ 58 h 63"/>
                <a:gd name="T18" fmla="*/ 38 w 71"/>
                <a:gd name="T19" fmla="*/ 57 h 63"/>
                <a:gd name="T20" fmla="*/ 34 w 71"/>
                <a:gd name="T21" fmla="*/ 47 h 63"/>
                <a:gd name="T22" fmla="*/ 34 w 71"/>
                <a:gd name="T23" fmla="*/ 41 h 63"/>
                <a:gd name="T24" fmla="*/ 22 w 71"/>
                <a:gd name="T25" fmla="*/ 31 h 63"/>
                <a:gd name="T26" fmla="*/ 0 w 71"/>
                <a:gd name="T27" fmla="*/ 27 h 63"/>
                <a:gd name="T28" fmla="*/ 6 w 71"/>
                <a:gd name="T29" fmla="*/ 22 h 63"/>
                <a:gd name="T30" fmla="*/ 4 w 71"/>
                <a:gd name="T31" fmla="*/ 10 h 63"/>
                <a:gd name="T32" fmla="*/ 7 w 71"/>
                <a:gd name="T33" fmla="*/ 2 h 63"/>
                <a:gd name="T34" fmla="*/ 8 w 71"/>
                <a:gd name="T35" fmla="*/ 0 h 63"/>
                <a:gd name="T36" fmla="*/ 14 w 71"/>
                <a:gd name="T37" fmla="*/ 10 h 63"/>
                <a:gd name="T38" fmla="*/ 39 w 71"/>
                <a:gd name="T39" fmla="*/ 18 h 63"/>
                <a:gd name="T40" fmla="*/ 41 w 71"/>
                <a:gd name="T41" fmla="*/ 17 h 63"/>
                <a:gd name="T42" fmla="*/ 43 w 71"/>
                <a:gd name="T43" fmla="*/ 14 h 63"/>
                <a:gd name="T44" fmla="*/ 62 w 71"/>
                <a:gd name="T45" fmla="*/ 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1" h="63">
                  <a:moveTo>
                    <a:pt x="62" y="5"/>
                  </a:moveTo>
                  <a:lnTo>
                    <a:pt x="64" y="15"/>
                  </a:lnTo>
                  <a:lnTo>
                    <a:pt x="65" y="19"/>
                  </a:lnTo>
                  <a:lnTo>
                    <a:pt x="71" y="42"/>
                  </a:lnTo>
                  <a:lnTo>
                    <a:pt x="64" y="55"/>
                  </a:lnTo>
                  <a:lnTo>
                    <a:pt x="62" y="62"/>
                  </a:lnTo>
                  <a:lnTo>
                    <a:pt x="62" y="63"/>
                  </a:lnTo>
                  <a:lnTo>
                    <a:pt x="55" y="58"/>
                  </a:lnTo>
                  <a:lnTo>
                    <a:pt x="50" y="58"/>
                  </a:lnTo>
                  <a:lnTo>
                    <a:pt x="38" y="57"/>
                  </a:lnTo>
                  <a:lnTo>
                    <a:pt x="34" y="47"/>
                  </a:lnTo>
                  <a:lnTo>
                    <a:pt x="34" y="41"/>
                  </a:lnTo>
                  <a:lnTo>
                    <a:pt x="22" y="31"/>
                  </a:lnTo>
                  <a:lnTo>
                    <a:pt x="0" y="27"/>
                  </a:lnTo>
                  <a:lnTo>
                    <a:pt x="6" y="22"/>
                  </a:lnTo>
                  <a:lnTo>
                    <a:pt x="4" y="10"/>
                  </a:lnTo>
                  <a:lnTo>
                    <a:pt x="7" y="2"/>
                  </a:lnTo>
                  <a:lnTo>
                    <a:pt x="8" y="0"/>
                  </a:lnTo>
                  <a:lnTo>
                    <a:pt x="14" y="10"/>
                  </a:lnTo>
                  <a:lnTo>
                    <a:pt x="39" y="18"/>
                  </a:lnTo>
                  <a:lnTo>
                    <a:pt x="41" y="17"/>
                  </a:lnTo>
                  <a:lnTo>
                    <a:pt x="43" y="14"/>
                  </a:lnTo>
                  <a:lnTo>
                    <a:pt x="62" y="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60" name="Freeform 3034">
              <a:extLst>
                <a:ext uri="{FF2B5EF4-FFF2-40B4-BE49-F238E27FC236}">
                  <a16:creationId xmlns:a16="http://schemas.microsoft.com/office/drawing/2014/main" id="{2653019E-F54B-42D5-A8CF-06EF46471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8962" y="2476910"/>
              <a:ext cx="800100" cy="1076325"/>
            </a:xfrm>
            <a:custGeom>
              <a:avLst/>
              <a:gdLst>
                <a:gd name="T0" fmla="*/ 83 w 84"/>
                <a:gd name="T1" fmla="*/ 106 h 113"/>
                <a:gd name="T2" fmla="*/ 77 w 84"/>
                <a:gd name="T3" fmla="*/ 111 h 113"/>
                <a:gd name="T4" fmla="*/ 72 w 84"/>
                <a:gd name="T5" fmla="*/ 109 h 113"/>
                <a:gd name="T6" fmla="*/ 59 w 84"/>
                <a:gd name="T7" fmla="*/ 111 h 113"/>
                <a:gd name="T8" fmla="*/ 56 w 84"/>
                <a:gd name="T9" fmla="*/ 109 h 113"/>
                <a:gd name="T10" fmla="*/ 42 w 84"/>
                <a:gd name="T11" fmla="*/ 104 h 113"/>
                <a:gd name="T12" fmla="*/ 36 w 84"/>
                <a:gd name="T13" fmla="*/ 107 h 113"/>
                <a:gd name="T14" fmla="*/ 24 w 84"/>
                <a:gd name="T15" fmla="*/ 113 h 113"/>
                <a:gd name="T16" fmla="*/ 23 w 84"/>
                <a:gd name="T17" fmla="*/ 112 h 113"/>
                <a:gd name="T18" fmla="*/ 21 w 84"/>
                <a:gd name="T19" fmla="*/ 112 h 113"/>
                <a:gd name="T20" fmla="*/ 21 w 84"/>
                <a:gd name="T21" fmla="*/ 111 h 113"/>
                <a:gd name="T22" fmla="*/ 20 w 84"/>
                <a:gd name="T23" fmla="*/ 109 h 113"/>
                <a:gd name="T24" fmla="*/ 19 w 84"/>
                <a:gd name="T25" fmla="*/ 108 h 113"/>
                <a:gd name="T26" fmla="*/ 17 w 84"/>
                <a:gd name="T27" fmla="*/ 107 h 113"/>
                <a:gd name="T28" fmla="*/ 17 w 84"/>
                <a:gd name="T29" fmla="*/ 104 h 113"/>
                <a:gd name="T30" fmla="*/ 11 w 84"/>
                <a:gd name="T31" fmla="*/ 99 h 113"/>
                <a:gd name="T32" fmla="*/ 10 w 84"/>
                <a:gd name="T33" fmla="*/ 99 h 113"/>
                <a:gd name="T34" fmla="*/ 8 w 84"/>
                <a:gd name="T35" fmla="*/ 97 h 113"/>
                <a:gd name="T36" fmla="*/ 7 w 84"/>
                <a:gd name="T37" fmla="*/ 95 h 113"/>
                <a:gd name="T38" fmla="*/ 2 w 84"/>
                <a:gd name="T39" fmla="*/ 89 h 113"/>
                <a:gd name="T40" fmla="*/ 4 w 84"/>
                <a:gd name="T41" fmla="*/ 87 h 113"/>
                <a:gd name="T42" fmla="*/ 7 w 84"/>
                <a:gd name="T43" fmla="*/ 75 h 113"/>
                <a:gd name="T44" fmla="*/ 8 w 84"/>
                <a:gd name="T45" fmla="*/ 69 h 113"/>
                <a:gd name="T46" fmla="*/ 8 w 84"/>
                <a:gd name="T47" fmla="*/ 69 h 113"/>
                <a:gd name="T48" fmla="*/ 8 w 84"/>
                <a:gd name="T49" fmla="*/ 67 h 113"/>
                <a:gd name="T50" fmla="*/ 9 w 84"/>
                <a:gd name="T51" fmla="*/ 63 h 113"/>
                <a:gd name="T52" fmla="*/ 9 w 84"/>
                <a:gd name="T53" fmla="*/ 60 h 113"/>
                <a:gd name="T54" fmla="*/ 9 w 84"/>
                <a:gd name="T55" fmla="*/ 58 h 113"/>
                <a:gd name="T56" fmla="*/ 9 w 84"/>
                <a:gd name="T57" fmla="*/ 56 h 113"/>
                <a:gd name="T58" fmla="*/ 8 w 84"/>
                <a:gd name="T59" fmla="*/ 56 h 113"/>
                <a:gd name="T60" fmla="*/ 5 w 84"/>
                <a:gd name="T61" fmla="*/ 51 h 113"/>
                <a:gd name="T62" fmla="*/ 7 w 84"/>
                <a:gd name="T63" fmla="*/ 50 h 113"/>
                <a:gd name="T64" fmla="*/ 9 w 84"/>
                <a:gd name="T65" fmla="*/ 48 h 113"/>
                <a:gd name="T66" fmla="*/ 3 w 84"/>
                <a:gd name="T67" fmla="*/ 40 h 113"/>
                <a:gd name="T68" fmla="*/ 1 w 84"/>
                <a:gd name="T69" fmla="*/ 35 h 113"/>
                <a:gd name="T70" fmla="*/ 0 w 84"/>
                <a:gd name="T71" fmla="*/ 30 h 113"/>
                <a:gd name="T72" fmla="*/ 6 w 84"/>
                <a:gd name="T73" fmla="*/ 29 h 113"/>
                <a:gd name="T74" fmla="*/ 8 w 84"/>
                <a:gd name="T75" fmla="*/ 27 h 113"/>
                <a:gd name="T76" fmla="*/ 11 w 84"/>
                <a:gd name="T77" fmla="*/ 24 h 113"/>
                <a:gd name="T78" fmla="*/ 11 w 84"/>
                <a:gd name="T79" fmla="*/ 23 h 113"/>
                <a:gd name="T80" fmla="*/ 13 w 84"/>
                <a:gd name="T81" fmla="*/ 23 h 113"/>
                <a:gd name="T82" fmla="*/ 23 w 84"/>
                <a:gd name="T83" fmla="*/ 14 h 113"/>
                <a:gd name="T84" fmla="*/ 27 w 84"/>
                <a:gd name="T85" fmla="*/ 0 h 113"/>
                <a:gd name="T86" fmla="*/ 41 w 84"/>
                <a:gd name="T87" fmla="*/ 19 h 113"/>
                <a:gd name="T88" fmla="*/ 53 w 84"/>
                <a:gd name="T89" fmla="*/ 28 h 113"/>
                <a:gd name="T90" fmla="*/ 52 w 84"/>
                <a:gd name="T91" fmla="*/ 33 h 113"/>
                <a:gd name="T92" fmla="*/ 52 w 84"/>
                <a:gd name="T93" fmla="*/ 34 h 113"/>
                <a:gd name="T94" fmla="*/ 50 w 84"/>
                <a:gd name="T95" fmla="*/ 43 h 113"/>
                <a:gd name="T96" fmla="*/ 49 w 84"/>
                <a:gd name="T97" fmla="*/ 49 h 113"/>
                <a:gd name="T98" fmla="*/ 48 w 84"/>
                <a:gd name="T99" fmla="*/ 51 h 113"/>
                <a:gd name="T100" fmla="*/ 47 w 84"/>
                <a:gd name="T101" fmla="*/ 57 h 113"/>
                <a:gd name="T102" fmla="*/ 49 w 84"/>
                <a:gd name="T103" fmla="*/ 58 h 113"/>
                <a:gd name="T104" fmla="*/ 50 w 84"/>
                <a:gd name="T105" fmla="*/ 58 h 113"/>
                <a:gd name="T106" fmla="*/ 50 w 84"/>
                <a:gd name="T107" fmla="*/ 59 h 113"/>
                <a:gd name="T108" fmla="*/ 51 w 84"/>
                <a:gd name="T109" fmla="*/ 62 h 113"/>
                <a:gd name="T110" fmla="*/ 67 w 84"/>
                <a:gd name="T111" fmla="*/ 79 h 113"/>
                <a:gd name="T112" fmla="*/ 68 w 84"/>
                <a:gd name="T113" fmla="*/ 80 h 113"/>
                <a:gd name="T114" fmla="*/ 75 w 84"/>
                <a:gd name="T115" fmla="*/ 83 h 113"/>
                <a:gd name="T116" fmla="*/ 79 w 84"/>
                <a:gd name="T117" fmla="*/ 98 h 113"/>
                <a:gd name="T118" fmla="*/ 84 w 84"/>
                <a:gd name="T119" fmla="*/ 96 h 113"/>
                <a:gd name="T120" fmla="*/ 83 w 84"/>
                <a:gd name="T121" fmla="*/ 10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4" h="113">
                  <a:moveTo>
                    <a:pt x="83" y="106"/>
                  </a:moveTo>
                  <a:lnTo>
                    <a:pt x="77" y="111"/>
                  </a:lnTo>
                  <a:lnTo>
                    <a:pt x="72" y="109"/>
                  </a:lnTo>
                  <a:lnTo>
                    <a:pt x="59" y="111"/>
                  </a:lnTo>
                  <a:lnTo>
                    <a:pt x="56" y="109"/>
                  </a:lnTo>
                  <a:lnTo>
                    <a:pt x="42" y="104"/>
                  </a:lnTo>
                  <a:lnTo>
                    <a:pt x="36" y="107"/>
                  </a:lnTo>
                  <a:lnTo>
                    <a:pt x="24" y="113"/>
                  </a:lnTo>
                  <a:lnTo>
                    <a:pt x="23" y="112"/>
                  </a:lnTo>
                  <a:lnTo>
                    <a:pt x="21" y="112"/>
                  </a:lnTo>
                  <a:lnTo>
                    <a:pt x="21" y="111"/>
                  </a:lnTo>
                  <a:lnTo>
                    <a:pt x="20" y="109"/>
                  </a:lnTo>
                  <a:lnTo>
                    <a:pt x="19" y="108"/>
                  </a:lnTo>
                  <a:lnTo>
                    <a:pt x="17" y="107"/>
                  </a:lnTo>
                  <a:lnTo>
                    <a:pt x="17" y="104"/>
                  </a:lnTo>
                  <a:lnTo>
                    <a:pt x="11" y="99"/>
                  </a:lnTo>
                  <a:lnTo>
                    <a:pt x="10" y="99"/>
                  </a:lnTo>
                  <a:lnTo>
                    <a:pt x="8" y="97"/>
                  </a:lnTo>
                  <a:lnTo>
                    <a:pt x="7" y="95"/>
                  </a:lnTo>
                  <a:lnTo>
                    <a:pt x="2" y="89"/>
                  </a:lnTo>
                  <a:lnTo>
                    <a:pt x="4" y="87"/>
                  </a:lnTo>
                  <a:lnTo>
                    <a:pt x="7" y="75"/>
                  </a:lnTo>
                  <a:lnTo>
                    <a:pt x="8" y="69"/>
                  </a:lnTo>
                  <a:lnTo>
                    <a:pt x="8" y="69"/>
                  </a:lnTo>
                  <a:lnTo>
                    <a:pt x="8" y="67"/>
                  </a:lnTo>
                  <a:lnTo>
                    <a:pt x="9" y="63"/>
                  </a:lnTo>
                  <a:lnTo>
                    <a:pt x="9" y="60"/>
                  </a:lnTo>
                  <a:lnTo>
                    <a:pt x="9" y="58"/>
                  </a:lnTo>
                  <a:lnTo>
                    <a:pt x="9" y="56"/>
                  </a:lnTo>
                  <a:lnTo>
                    <a:pt x="8" y="56"/>
                  </a:lnTo>
                  <a:lnTo>
                    <a:pt x="5" y="51"/>
                  </a:lnTo>
                  <a:lnTo>
                    <a:pt x="7" y="50"/>
                  </a:lnTo>
                  <a:lnTo>
                    <a:pt x="9" y="48"/>
                  </a:lnTo>
                  <a:lnTo>
                    <a:pt x="3" y="40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6" y="29"/>
                  </a:lnTo>
                  <a:lnTo>
                    <a:pt x="8" y="27"/>
                  </a:lnTo>
                  <a:lnTo>
                    <a:pt x="11" y="24"/>
                  </a:lnTo>
                  <a:lnTo>
                    <a:pt x="11" y="23"/>
                  </a:lnTo>
                  <a:lnTo>
                    <a:pt x="13" y="23"/>
                  </a:lnTo>
                  <a:lnTo>
                    <a:pt x="23" y="14"/>
                  </a:lnTo>
                  <a:lnTo>
                    <a:pt x="27" y="0"/>
                  </a:lnTo>
                  <a:lnTo>
                    <a:pt x="41" y="19"/>
                  </a:lnTo>
                  <a:lnTo>
                    <a:pt x="53" y="28"/>
                  </a:lnTo>
                  <a:lnTo>
                    <a:pt x="52" y="33"/>
                  </a:lnTo>
                  <a:lnTo>
                    <a:pt x="52" y="34"/>
                  </a:lnTo>
                  <a:lnTo>
                    <a:pt x="50" y="43"/>
                  </a:lnTo>
                  <a:lnTo>
                    <a:pt x="49" y="49"/>
                  </a:lnTo>
                  <a:lnTo>
                    <a:pt x="48" y="51"/>
                  </a:lnTo>
                  <a:lnTo>
                    <a:pt x="47" y="57"/>
                  </a:lnTo>
                  <a:lnTo>
                    <a:pt x="49" y="58"/>
                  </a:lnTo>
                  <a:lnTo>
                    <a:pt x="50" y="58"/>
                  </a:lnTo>
                  <a:lnTo>
                    <a:pt x="50" y="59"/>
                  </a:lnTo>
                  <a:lnTo>
                    <a:pt x="51" y="62"/>
                  </a:lnTo>
                  <a:lnTo>
                    <a:pt x="67" y="79"/>
                  </a:lnTo>
                  <a:lnTo>
                    <a:pt x="68" y="80"/>
                  </a:lnTo>
                  <a:lnTo>
                    <a:pt x="75" y="83"/>
                  </a:lnTo>
                  <a:lnTo>
                    <a:pt x="79" y="98"/>
                  </a:lnTo>
                  <a:lnTo>
                    <a:pt x="84" y="96"/>
                  </a:lnTo>
                  <a:lnTo>
                    <a:pt x="83" y="10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61" name="Freeform 3022">
              <a:extLst>
                <a:ext uri="{FF2B5EF4-FFF2-40B4-BE49-F238E27FC236}">
                  <a16:creationId xmlns:a16="http://schemas.microsoft.com/office/drawing/2014/main" id="{3168E862-9ABB-433C-9B0A-BB01DD6BCD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3112" y="4134260"/>
              <a:ext cx="238125" cy="447675"/>
            </a:xfrm>
            <a:custGeom>
              <a:avLst/>
              <a:gdLst>
                <a:gd name="T0" fmla="*/ 22 w 25"/>
                <a:gd name="T1" fmla="*/ 16 h 47"/>
                <a:gd name="T2" fmla="*/ 22 w 25"/>
                <a:gd name="T3" fmla="*/ 17 h 47"/>
                <a:gd name="T4" fmla="*/ 24 w 25"/>
                <a:gd name="T5" fmla="*/ 19 h 47"/>
                <a:gd name="T6" fmla="*/ 25 w 25"/>
                <a:gd name="T7" fmla="*/ 20 h 47"/>
                <a:gd name="T8" fmla="*/ 23 w 25"/>
                <a:gd name="T9" fmla="*/ 23 h 47"/>
                <a:gd name="T10" fmla="*/ 23 w 25"/>
                <a:gd name="T11" fmla="*/ 24 h 47"/>
                <a:gd name="T12" fmla="*/ 19 w 25"/>
                <a:gd name="T13" fmla="*/ 30 h 47"/>
                <a:gd name="T14" fmla="*/ 13 w 25"/>
                <a:gd name="T15" fmla="*/ 32 h 47"/>
                <a:gd name="T16" fmla="*/ 14 w 25"/>
                <a:gd name="T17" fmla="*/ 36 h 47"/>
                <a:gd name="T18" fmla="*/ 14 w 25"/>
                <a:gd name="T19" fmla="*/ 38 h 47"/>
                <a:gd name="T20" fmla="*/ 13 w 25"/>
                <a:gd name="T21" fmla="*/ 41 h 47"/>
                <a:gd name="T22" fmla="*/ 13 w 25"/>
                <a:gd name="T23" fmla="*/ 42 h 47"/>
                <a:gd name="T24" fmla="*/ 10 w 25"/>
                <a:gd name="T25" fmla="*/ 47 h 47"/>
                <a:gd name="T26" fmla="*/ 8 w 25"/>
                <a:gd name="T27" fmla="*/ 47 h 47"/>
                <a:gd name="T28" fmla="*/ 7 w 25"/>
                <a:gd name="T29" fmla="*/ 41 h 47"/>
                <a:gd name="T30" fmla="*/ 6 w 25"/>
                <a:gd name="T31" fmla="*/ 36 h 47"/>
                <a:gd name="T32" fmla="*/ 6 w 25"/>
                <a:gd name="T33" fmla="*/ 30 h 47"/>
                <a:gd name="T34" fmla="*/ 6 w 25"/>
                <a:gd name="T35" fmla="*/ 30 h 47"/>
                <a:gd name="T36" fmla="*/ 6 w 25"/>
                <a:gd name="T37" fmla="*/ 30 h 47"/>
                <a:gd name="T38" fmla="*/ 2 w 25"/>
                <a:gd name="T39" fmla="*/ 20 h 47"/>
                <a:gd name="T40" fmla="*/ 0 w 25"/>
                <a:gd name="T41" fmla="*/ 14 h 47"/>
                <a:gd name="T42" fmla="*/ 0 w 25"/>
                <a:gd name="T43" fmla="*/ 13 h 47"/>
                <a:gd name="T44" fmla="*/ 0 w 25"/>
                <a:gd name="T45" fmla="*/ 11 h 47"/>
                <a:gd name="T46" fmla="*/ 7 w 25"/>
                <a:gd name="T47" fmla="*/ 13 h 47"/>
                <a:gd name="T48" fmla="*/ 9 w 25"/>
                <a:gd name="T49" fmla="*/ 12 h 47"/>
                <a:gd name="T50" fmla="*/ 10 w 25"/>
                <a:gd name="T51" fmla="*/ 4 h 47"/>
                <a:gd name="T52" fmla="*/ 14 w 25"/>
                <a:gd name="T53" fmla="*/ 0 h 47"/>
                <a:gd name="T54" fmla="*/ 17 w 25"/>
                <a:gd name="T55" fmla="*/ 0 h 47"/>
                <a:gd name="T56" fmla="*/ 18 w 25"/>
                <a:gd name="T57" fmla="*/ 0 h 47"/>
                <a:gd name="T58" fmla="*/ 18 w 25"/>
                <a:gd name="T59" fmla="*/ 7 h 47"/>
                <a:gd name="T60" fmla="*/ 18 w 25"/>
                <a:gd name="T61" fmla="*/ 14 h 47"/>
                <a:gd name="T62" fmla="*/ 21 w 25"/>
                <a:gd name="T63" fmla="*/ 16 h 47"/>
                <a:gd name="T64" fmla="*/ 22 w 25"/>
                <a:gd name="T65" fmla="*/ 1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" h="47">
                  <a:moveTo>
                    <a:pt x="22" y="16"/>
                  </a:moveTo>
                  <a:lnTo>
                    <a:pt x="22" y="17"/>
                  </a:lnTo>
                  <a:lnTo>
                    <a:pt x="24" y="19"/>
                  </a:lnTo>
                  <a:lnTo>
                    <a:pt x="25" y="20"/>
                  </a:lnTo>
                  <a:lnTo>
                    <a:pt x="23" y="23"/>
                  </a:lnTo>
                  <a:lnTo>
                    <a:pt x="23" y="24"/>
                  </a:lnTo>
                  <a:lnTo>
                    <a:pt x="19" y="30"/>
                  </a:lnTo>
                  <a:lnTo>
                    <a:pt x="13" y="32"/>
                  </a:lnTo>
                  <a:lnTo>
                    <a:pt x="14" y="36"/>
                  </a:lnTo>
                  <a:lnTo>
                    <a:pt x="14" y="38"/>
                  </a:lnTo>
                  <a:lnTo>
                    <a:pt x="13" y="41"/>
                  </a:lnTo>
                  <a:lnTo>
                    <a:pt x="13" y="42"/>
                  </a:lnTo>
                  <a:lnTo>
                    <a:pt x="10" y="47"/>
                  </a:lnTo>
                  <a:lnTo>
                    <a:pt x="8" y="47"/>
                  </a:lnTo>
                  <a:lnTo>
                    <a:pt x="7" y="41"/>
                  </a:lnTo>
                  <a:lnTo>
                    <a:pt x="6" y="36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6" y="30"/>
                  </a:lnTo>
                  <a:lnTo>
                    <a:pt x="2" y="20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7" y="13"/>
                  </a:lnTo>
                  <a:lnTo>
                    <a:pt x="9" y="12"/>
                  </a:lnTo>
                  <a:lnTo>
                    <a:pt x="10" y="4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8" y="7"/>
                  </a:lnTo>
                  <a:lnTo>
                    <a:pt x="18" y="14"/>
                  </a:lnTo>
                  <a:lnTo>
                    <a:pt x="21" y="16"/>
                  </a:lnTo>
                  <a:lnTo>
                    <a:pt x="22" y="1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62" name="Freeform 3028">
              <a:extLst>
                <a:ext uri="{FF2B5EF4-FFF2-40B4-BE49-F238E27FC236}">
                  <a16:creationId xmlns:a16="http://schemas.microsoft.com/office/drawing/2014/main" id="{53A0CADB-B68C-4DAB-A1F8-A2CC75959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6512" y="3924710"/>
              <a:ext cx="438150" cy="514350"/>
            </a:xfrm>
            <a:custGeom>
              <a:avLst/>
              <a:gdLst>
                <a:gd name="T0" fmla="*/ 46 w 46"/>
                <a:gd name="T1" fmla="*/ 31 h 54"/>
                <a:gd name="T2" fmla="*/ 44 w 46"/>
                <a:gd name="T3" fmla="*/ 54 h 54"/>
                <a:gd name="T4" fmla="*/ 41 w 46"/>
                <a:gd name="T5" fmla="*/ 54 h 54"/>
                <a:gd name="T6" fmla="*/ 40 w 46"/>
                <a:gd name="T7" fmla="*/ 54 h 54"/>
                <a:gd name="T8" fmla="*/ 32 w 46"/>
                <a:gd name="T9" fmla="*/ 53 h 54"/>
                <a:gd name="T10" fmla="*/ 29 w 46"/>
                <a:gd name="T11" fmla="*/ 47 h 54"/>
                <a:gd name="T12" fmla="*/ 24 w 46"/>
                <a:gd name="T13" fmla="*/ 50 h 54"/>
                <a:gd name="T14" fmla="*/ 24 w 46"/>
                <a:gd name="T15" fmla="*/ 47 h 54"/>
                <a:gd name="T16" fmla="*/ 19 w 46"/>
                <a:gd name="T17" fmla="*/ 47 h 54"/>
                <a:gd name="T18" fmla="*/ 14 w 46"/>
                <a:gd name="T19" fmla="*/ 50 h 54"/>
                <a:gd name="T20" fmla="*/ 7 w 46"/>
                <a:gd name="T21" fmla="*/ 45 h 54"/>
                <a:gd name="T22" fmla="*/ 7 w 46"/>
                <a:gd name="T23" fmla="*/ 37 h 54"/>
                <a:gd name="T24" fmla="*/ 2 w 46"/>
                <a:gd name="T25" fmla="*/ 27 h 54"/>
                <a:gd name="T26" fmla="*/ 5 w 46"/>
                <a:gd name="T27" fmla="*/ 25 h 54"/>
                <a:gd name="T28" fmla="*/ 7 w 46"/>
                <a:gd name="T29" fmla="*/ 15 h 54"/>
                <a:gd name="T30" fmla="*/ 1 w 46"/>
                <a:gd name="T31" fmla="*/ 5 h 54"/>
                <a:gd name="T32" fmla="*/ 0 w 46"/>
                <a:gd name="T33" fmla="*/ 4 h 54"/>
                <a:gd name="T34" fmla="*/ 14 w 46"/>
                <a:gd name="T35" fmla="*/ 4 h 54"/>
                <a:gd name="T36" fmla="*/ 21 w 46"/>
                <a:gd name="T37" fmla="*/ 6 h 54"/>
                <a:gd name="T38" fmla="*/ 26 w 46"/>
                <a:gd name="T39" fmla="*/ 7 h 54"/>
                <a:gd name="T40" fmla="*/ 26 w 46"/>
                <a:gd name="T41" fmla="*/ 4 h 54"/>
                <a:gd name="T42" fmla="*/ 30 w 46"/>
                <a:gd name="T43" fmla="*/ 4 h 54"/>
                <a:gd name="T44" fmla="*/ 33 w 46"/>
                <a:gd name="T45" fmla="*/ 5 h 54"/>
                <a:gd name="T46" fmla="*/ 33 w 46"/>
                <a:gd name="T47" fmla="*/ 4 h 54"/>
                <a:gd name="T48" fmla="*/ 38 w 46"/>
                <a:gd name="T49" fmla="*/ 0 h 54"/>
                <a:gd name="T50" fmla="*/ 46 w 46"/>
                <a:gd name="T51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6" h="54">
                  <a:moveTo>
                    <a:pt x="46" y="31"/>
                  </a:moveTo>
                  <a:lnTo>
                    <a:pt x="44" y="54"/>
                  </a:lnTo>
                  <a:lnTo>
                    <a:pt x="41" y="54"/>
                  </a:lnTo>
                  <a:lnTo>
                    <a:pt x="40" y="54"/>
                  </a:lnTo>
                  <a:lnTo>
                    <a:pt x="32" y="53"/>
                  </a:lnTo>
                  <a:lnTo>
                    <a:pt x="29" y="47"/>
                  </a:lnTo>
                  <a:lnTo>
                    <a:pt x="24" y="50"/>
                  </a:lnTo>
                  <a:lnTo>
                    <a:pt x="24" y="47"/>
                  </a:lnTo>
                  <a:lnTo>
                    <a:pt x="19" y="47"/>
                  </a:lnTo>
                  <a:lnTo>
                    <a:pt x="14" y="50"/>
                  </a:lnTo>
                  <a:lnTo>
                    <a:pt x="7" y="45"/>
                  </a:lnTo>
                  <a:lnTo>
                    <a:pt x="7" y="37"/>
                  </a:lnTo>
                  <a:lnTo>
                    <a:pt x="2" y="27"/>
                  </a:lnTo>
                  <a:lnTo>
                    <a:pt x="5" y="25"/>
                  </a:lnTo>
                  <a:lnTo>
                    <a:pt x="7" y="15"/>
                  </a:lnTo>
                  <a:lnTo>
                    <a:pt x="1" y="5"/>
                  </a:lnTo>
                  <a:lnTo>
                    <a:pt x="0" y="4"/>
                  </a:lnTo>
                  <a:lnTo>
                    <a:pt x="14" y="4"/>
                  </a:lnTo>
                  <a:lnTo>
                    <a:pt x="21" y="6"/>
                  </a:lnTo>
                  <a:lnTo>
                    <a:pt x="26" y="7"/>
                  </a:lnTo>
                  <a:lnTo>
                    <a:pt x="26" y="4"/>
                  </a:lnTo>
                  <a:lnTo>
                    <a:pt x="30" y="4"/>
                  </a:lnTo>
                  <a:lnTo>
                    <a:pt x="33" y="5"/>
                  </a:lnTo>
                  <a:lnTo>
                    <a:pt x="33" y="4"/>
                  </a:lnTo>
                  <a:lnTo>
                    <a:pt x="38" y="0"/>
                  </a:lnTo>
                  <a:lnTo>
                    <a:pt x="46" y="31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63" name="Freeform 3033">
              <a:extLst>
                <a:ext uri="{FF2B5EF4-FFF2-40B4-BE49-F238E27FC236}">
                  <a16:creationId xmlns:a16="http://schemas.microsoft.com/office/drawing/2014/main" id="{7A080AFC-042F-4265-9F88-290AF87AA3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5112" y="2743610"/>
              <a:ext cx="409575" cy="609600"/>
            </a:xfrm>
            <a:custGeom>
              <a:avLst/>
              <a:gdLst>
                <a:gd name="T0" fmla="*/ 35 w 43"/>
                <a:gd name="T1" fmla="*/ 7 h 64"/>
                <a:gd name="T2" fmla="*/ 37 w 43"/>
                <a:gd name="T3" fmla="*/ 12 h 64"/>
                <a:gd name="T4" fmla="*/ 43 w 43"/>
                <a:gd name="T5" fmla="*/ 20 h 64"/>
                <a:gd name="T6" fmla="*/ 41 w 43"/>
                <a:gd name="T7" fmla="*/ 22 h 64"/>
                <a:gd name="T8" fmla="*/ 39 w 43"/>
                <a:gd name="T9" fmla="*/ 23 h 64"/>
                <a:gd name="T10" fmla="*/ 42 w 43"/>
                <a:gd name="T11" fmla="*/ 28 h 64"/>
                <a:gd name="T12" fmla="*/ 43 w 43"/>
                <a:gd name="T13" fmla="*/ 28 h 64"/>
                <a:gd name="T14" fmla="*/ 43 w 43"/>
                <a:gd name="T15" fmla="*/ 30 h 64"/>
                <a:gd name="T16" fmla="*/ 43 w 43"/>
                <a:gd name="T17" fmla="*/ 32 h 64"/>
                <a:gd name="T18" fmla="*/ 43 w 43"/>
                <a:gd name="T19" fmla="*/ 35 h 64"/>
                <a:gd name="T20" fmla="*/ 42 w 43"/>
                <a:gd name="T21" fmla="*/ 39 h 64"/>
                <a:gd name="T22" fmla="*/ 42 w 43"/>
                <a:gd name="T23" fmla="*/ 41 h 64"/>
                <a:gd name="T24" fmla="*/ 42 w 43"/>
                <a:gd name="T25" fmla="*/ 41 h 64"/>
                <a:gd name="T26" fmla="*/ 41 w 43"/>
                <a:gd name="T27" fmla="*/ 47 h 64"/>
                <a:gd name="T28" fmla="*/ 38 w 43"/>
                <a:gd name="T29" fmla="*/ 59 h 64"/>
                <a:gd name="T30" fmla="*/ 36 w 43"/>
                <a:gd name="T31" fmla="*/ 61 h 64"/>
                <a:gd name="T32" fmla="*/ 30 w 43"/>
                <a:gd name="T33" fmla="*/ 56 h 64"/>
                <a:gd name="T34" fmla="*/ 30 w 43"/>
                <a:gd name="T35" fmla="*/ 56 h 64"/>
                <a:gd name="T36" fmla="*/ 27 w 43"/>
                <a:gd name="T37" fmla="*/ 59 h 64"/>
                <a:gd name="T38" fmla="*/ 26 w 43"/>
                <a:gd name="T39" fmla="*/ 64 h 64"/>
                <a:gd name="T40" fmla="*/ 23 w 43"/>
                <a:gd name="T41" fmla="*/ 62 h 64"/>
                <a:gd name="T42" fmla="*/ 20 w 43"/>
                <a:gd name="T43" fmla="*/ 60 h 64"/>
                <a:gd name="T44" fmla="*/ 14 w 43"/>
                <a:gd name="T45" fmla="*/ 61 h 64"/>
                <a:gd name="T46" fmla="*/ 12 w 43"/>
                <a:gd name="T47" fmla="*/ 61 h 64"/>
                <a:gd name="T48" fmla="*/ 8 w 43"/>
                <a:gd name="T49" fmla="*/ 61 h 64"/>
                <a:gd name="T50" fmla="*/ 5 w 43"/>
                <a:gd name="T51" fmla="*/ 61 h 64"/>
                <a:gd name="T52" fmla="*/ 10 w 43"/>
                <a:gd name="T53" fmla="*/ 45 h 64"/>
                <a:gd name="T54" fmla="*/ 5 w 43"/>
                <a:gd name="T55" fmla="*/ 40 h 64"/>
                <a:gd name="T56" fmla="*/ 4 w 43"/>
                <a:gd name="T57" fmla="*/ 34 h 64"/>
                <a:gd name="T58" fmla="*/ 4 w 43"/>
                <a:gd name="T59" fmla="*/ 24 h 64"/>
                <a:gd name="T60" fmla="*/ 4 w 43"/>
                <a:gd name="T61" fmla="*/ 21 h 64"/>
                <a:gd name="T62" fmla="*/ 3 w 43"/>
                <a:gd name="T63" fmla="*/ 21 h 64"/>
                <a:gd name="T64" fmla="*/ 3 w 43"/>
                <a:gd name="T65" fmla="*/ 21 h 64"/>
                <a:gd name="T66" fmla="*/ 1 w 43"/>
                <a:gd name="T67" fmla="*/ 23 h 64"/>
                <a:gd name="T68" fmla="*/ 0 w 43"/>
                <a:gd name="T69" fmla="*/ 19 h 64"/>
                <a:gd name="T70" fmla="*/ 1 w 43"/>
                <a:gd name="T71" fmla="*/ 17 h 64"/>
                <a:gd name="T72" fmla="*/ 2 w 43"/>
                <a:gd name="T73" fmla="*/ 15 h 64"/>
                <a:gd name="T74" fmla="*/ 3 w 43"/>
                <a:gd name="T75" fmla="*/ 15 h 64"/>
                <a:gd name="T76" fmla="*/ 6 w 43"/>
                <a:gd name="T77" fmla="*/ 11 h 64"/>
                <a:gd name="T78" fmla="*/ 10 w 43"/>
                <a:gd name="T79" fmla="*/ 7 h 64"/>
                <a:gd name="T80" fmla="*/ 14 w 43"/>
                <a:gd name="T81" fmla="*/ 3 h 64"/>
                <a:gd name="T82" fmla="*/ 15 w 43"/>
                <a:gd name="T83" fmla="*/ 3 h 64"/>
                <a:gd name="T84" fmla="*/ 18 w 43"/>
                <a:gd name="T85" fmla="*/ 1 h 64"/>
                <a:gd name="T86" fmla="*/ 20 w 43"/>
                <a:gd name="T87" fmla="*/ 1 h 64"/>
                <a:gd name="T88" fmla="*/ 23 w 43"/>
                <a:gd name="T89" fmla="*/ 0 h 64"/>
                <a:gd name="T90" fmla="*/ 22 w 43"/>
                <a:gd name="T91" fmla="*/ 5 h 64"/>
                <a:gd name="T92" fmla="*/ 25 w 43"/>
                <a:gd name="T93" fmla="*/ 3 h 64"/>
                <a:gd name="T94" fmla="*/ 26 w 43"/>
                <a:gd name="T95" fmla="*/ 3 h 64"/>
                <a:gd name="T96" fmla="*/ 27 w 43"/>
                <a:gd name="T97" fmla="*/ 6 h 64"/>
                <a:gd name="T98" fmla="*/ 27 w 43"/>
                <a:gd name="T99" fmla="*/ 7 h 64"/>
                <a:gd name="T100" fmla="*/ 30 w 43"/>
                <a:gd name="T101" fmla="*/ 10 h 64"/>
                <a:gd name="T102" fmla="*/ 35 w 43"/>
                <a:gd name="T103" fmla="*/ 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3" h="64">
                  <a:moveTo>
                    <a:pt x="35" y="7"/>
                  </a:moveTo>
                  <a:lnTo>
                    <a:pt x="37" y="12"/>
                  </a:lnTo>
                  <a:lnTo>
                    <a:pt x="43" y="20"/>
                  </a:lnTo>
                  <a:lnTo>
                    <a:pt x="41" y="22"/>
                  </a:lnTo>
                  <a:lnTo>
                    <a:pt x="39" y="23"/>
                  </a:lnTo>
                  <a:lnTo>
                    <a:pt x="42" y="28"/>
                  </a:lnTo>
                  <a:lnTo>
                    <a:pt x="43" y="28"/>
                  </a:lnTo>
                  <a:lnTo>
                    <a:pt x="43" y="30"/>
                  </a:lnTo>
                  <a:lnTo>
                    <a:pt x="43" y="32"/>
                  </a:lnTo>
                  <a:lnTo>
                    <a:pt x="43" y="35"/>
                  </a:lnTo>
                  <a:lnTo>
                    <a:pt x="42" y="39"/>
                  </a:lnTo>
                  <a:lnTo>
                    <a:pt x="42" y="41"/>
                  </a:lnTo>
                  <a:lnTo>
                    <a:pt x="42" y="41"/>
                  </a:lnTo>
                  <a:lnTo>
                    <a:pt x="41" y="47"/>
                  </a:lnTo>
                  <a:lnTo>
                    <a:pt x="38" y="59"/>
                  </a:lnTo>
                  <a:lnTo>
                    <a:pt x="36" y="61"/>
                  </a:lnTo>
                  <a:lnTo>
                    <a:pt x="30" y="56"/>
                  </a:lnTo>
                  <a:lnTo>
                    <a:pt x="30" y="56"/>
                  </a:lnTo>
                  <a:lnTo>
                    <a:pt x="27" y="59"/>
                  </a:lnTo>
                  <a:lnTo>
                    <a:pt x="26" y="64"/>
                  </a:lnTo>
                  <a:lnTo>
                    <a:pt x="23" y="62"/>
                  </a:lnTo>
                  <a:lnTo>
                    <a:pt x="20" y="60"/>
                  </a:lnTo>
                  <a:lnTo>
                    <a:pt x="14" y="61"/>
                  </a:lnTo>
                  <a:lnTo>
                    <a:pt x="12" y="61"/>
                  </a:lnTo>
                  <a:lnTo>
                    <a:pt x="8" y="61"/>
                  </a:lnTo>
                  <a:lnTo>
                    <a:pt x="5" y="61"/>
                  </a:lnTo>
                  <a:lnTo>
                    <a:pt x="10" y="45"/>
                  </a:lnTo>
                  <a:lnTo>
                    <a:pt x="5" y="40"/>
                  </a:lnTo>
                  <a:lnTo>
                    <a:pt x="4" y="34"/>
                  </a:lnTo>
                  <a:lnTo>
                    <a:pt x="4" y="24"/>
                  </a:lnTo>
                  <a:lnTo>
                    <a:pt x="4" y="21"/>
                  </a:lnTo>
                  <a:lnTo>
                    <a:pt x="3" y="21"/>
                  </a:lnTo>
                  <a:lnTo>
                    <a:pt x="3" y="21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1" y="17"/>
                  </a:lnTo>
                  <a:lnTo>
                    <a:pt x="2" y="15"/>
                  </a:lnTo>
                  <a:lnTo>
                    <a:pt x="3" y="15"/>
                  </a:lnTo>
                  <a:lnTo>
                    <a:pt x="6" y="11"/>
                  </a:lnTo>
                  <a:lnTo>
                    <a:pt x="10" y="7"/>
                  </a:lnTo>
                  <a:lnTo>
                    <a:pt x="14" y="3"/>
                  </a:lnTo>
                  <a:lnTo>
                    <a:pt x="15" y="3"/>
                  </a:lnTo>
                  <a:lnTo>
                    <a:pt x="18" y="1"/>
                  </a:lnTo>
                  <a:lnTo>
                    <a:pt x="20" y="1"/>
                  </a:lnTo>
                  <a:lnTo>
                    <a:pt x="23" y="0"/>
                  </a:lnTo>
                  <a:lnTo>
                    <a:pt x="22" y="5"/>
                  </a:lnTo>
                  <a:lnTo>
                    <a:pt x="25" y="3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7" y="7"/>
                  </a:lnTo>
                  <a:lnTo>
                    <a:pt x="30" y="10"/>
                  </a:lnTo>
                  <a:lnTo>
                    <a:pt x="35" y="7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64" name="Freeform 3027">
              <a:extLst>
                <a:ext uri="{FF2B5EF4-FFF2-40B4-BE49-F238E27FC236}">
                  <a16:creationId xmlns:a16="http://schemas.microsoft.com/office/drawing/2014/main" id="{3971E71B-36E4-46CA-95E9-C8B1ACA1513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0337" y="3619910"/>
              <a:ext cx="238125" cy="371475"/>
            </a:xfrm>
            <a:custGeom>
              <a:avLst/>
              <a:gdLst>
                <a:gd name="T0" fmla="*/ 11 w 25"/>
                <a:gd name="T1" fmla="*/ 6 h 39"/>
                <a:gd name="T2" fmla="*/ 25 w 25"/>
                <a:gd name="T3" fmla="*/ 32 h 39"/>
                <a:gd name="T4" fmla="*/ 20 w 25"/>
                <a:gd name="T5" fmla="*/ 36 h 39"/>
                <a:gd name="T6" fmla="*/ 20 w 25"/>
                <a:gd name="T7" fmla="*/ 37 h 39"/>
                <a:gd name="T8" fmla="*/ 17 w 25"/>
                <a:gd name="T9" fmla="*/ 36 h 39"/>
                <a:gd name="T10" fmla="*/ 13 w 25"/>
                <a:gd name="T11" fmla="*/ 36 h 39"/>
                <a:gd name="T12" fmla="*/ 13 w 25"/>
                <a:gd name="T13" fmla="*/ 39 h 39"/>
                <a:gd name="T14" fmla="*/ 8 w 25"/>
                <a:gd name="T15" fmla="*/ 38 h 39"/>
                <a:gd name="T16" fmla="*/ 1 w 25"/>
                <a:gd name="T17" fmla="*/ 36 h 39"/>
                <a:gd name="T18" fmla="*/ 0 w 25"/>
                <a:gd name="T19" fmla="*/ 30 h 39"/>
                <a:gd name="T20" fmla="*/ 0 w 25"/>
                <a:gd name="T21" fmla="*/ 27 h 39"/>
                <a:gd name="T22" fmla="*/ 1 w 25"/>
                <a:gd name="T23" fmla="*/ 23 h 39"/>
                <a:gd name="T24" fmla="*/ 3 w 25"/>
                <a:gd name="T25" fmla="*/ 10 h 39"/>
                <a:gd name="T26" fmla="*/ 4 w 25"/>
                <a:gd name="T27" fmla="*/ 9 h 39"/>
                <a:gd name="T28" fmla="*/ 2 w 25"/>
                <a:gd name="T29" fmla="*/ 5 h 39"/>
                <a:gd name="T30" fmla="*/ 1 w 25"/>
                <a:gd name="T31" fmla="*/ 5 h 39"/>
                <a:gd name="T32" fmla="*/ 3 w 25"/>
                <a:gd name="T33" fmla="*/ 2 h 39"/>
                <a:gd name="T34" fmla="*/ 4 w 25"/>
                <a:gd name="T35" fmla="*/ 0 h 39"/>
                <a:gd name="T36" fmla="*/ 5 w 25"/>
                <a:gd name="T37" fmla="*/ 1 h 39"/>
                <a:gd name="T38" fmla="*/ 6 w 25"/>
                <a:gd name="T39" fmla="*/ 2 h 39"/>
                <a:gd name="T40" fmla="*/ 6 w 25"/>
                <a:gd name="T41" fmla="*/ 2 h 39"/>
                <a:gd name="T42" fmla="*/ 10 w 25"/>
                <a:gd name="T43" fmla="*/ 5 h 39"/>
                <a:gd name="T44" fmla="*/ 11 w 25"/>
                <a:gd name="T45" fmla="*/ 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" h="39">
                  <a:moveTo>
                    <a:pt x="11" y="6"/>
                  </a:moveTo>
                  <a:lnTo>
                    <a:pt x="25" y="32"/>
                  </a:lnTo>
                  <a:lnTo>
                    <a:pt x="20" y="36"/>
                  </a:lnTo>
                  <a:lnTo>
                    <a:pt x="20" y="37"/>
                  </a:lnTo>
                  <a:lnTo>
                    <a:pt x="17" y="36"/>
                  </a:lnTo>
                  <a:lnTo>
                    <a:pt x="13" y="36"/>
                  </a:lnTo>
                  <a:lnTo>
                    <a:pt x="13" y="39"/>
                  </a:lnTo>
                  <a:lnTo>
                    <a:pt x="8" y="38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1" y="23"/>
                  </a:lnTo>
                  <a:lnTo>
                    <a:pt x="3" y="10"/>
                  </a:lnTo>
                  <a:lnTo>
                    <a:pt x="4" y="9"/>
                  </a:lnTo>
                  <a:lnTo>
                    <a:pt x="2" y="5"/>
                  </a:lnTo>
                  <a:lnTo>
                    <a:pt x="1" y="5"/>
                  </a:lnTo>
                  <a:lnTo>
                    <a:pt x="3" y="2"/>
                  </a:lnTo>
                  <a:lnTo>
                    <a:pt x="4" y="0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2"/>
                  </a:lnTo>
                  <a:lnTo>
                    <a:pt x="10" y="5"/>
                  </a:lnTo>
                  <a:lnTo>
                    <a:pt x="11" y="6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65" name="Freeform 3020">
              <a:extLst>
                <a:ext uri="{FF2B5EF4-FFF2-40B4-BE49-F238E27FC236}">
                  <a16:creationId xmlns:a16="http://schemas.microsoft.com/office/drawing/2014/main" id="{26C4AE0B-F8C7-4654-B39C-4F0219B15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1712" y="3953285"/>
              <a:ext cx="371475" cy="647700"/>
            </a:xfrm>
            <a:custGeom>
              <a:avLst/>
              <a:gdLst>
                <a:gd name="T0" fmla="*/ 37 w 39"/>
                <a:gd name="T1" fmla="*/ 22 h 68"/>
                <a:gd name="T2" fmla="*/ 39 w 39"/>
                <a:gd name="T3" fmla="*/ 12 h 68"/>
                <a:gd name="T4" fmla="*/ 33 w 39"/>
                <a:gd name="T5" fmla="*/ 2 h 68"/>
                <a:gd name="T6" fmla="*/ 25 w 39"/>
                <a:gd name="T7" fmla="*/ 6 h 68"/>
                <a:gd name="T8" fmla="*/ 18 w 39"/>
                <a:gd name="T9" fmla="*/ 6 h 68"/>
                <a:gd name="T10" fmla="*/ 16 w 39"/>
                <a:gd name="T11" fmla="*/ 6 h 68"/>
                <a:gd name="T12" fmla="*/ 11 w 39"/>
                <a:gd name="T13" fmla="*/ 3 h 68"/>
                <a:gd name="T14" fmla="*/ 11 w 39"/>
                <a:gd name="T15" fmla="*/ 3 h 68"/>
                <a:gd name="T16" fmla="*/ 8 w 39"/>
                <a:gd name="T17" fmla="*/ 1 h 68"/>
                <a:gd name="T18" fmla="*/ 8 w 39"/>
                <a:gd name="T19" fmla="*/ 1 h 68"/>
                <a:gd name="T20" fmla="*/ 6 w 39"/>
                <a:gd name="T21" fmla="*/ 0 h 68"/>
                <a:gd name="T22" fmla="*/ 5 w 39"/>
                <a:gd name="T23" fmla="*/ 2 h 68"/>
                <a:gd name="T24" fmla="*/ 1 w 39"/>
                <a:gd name="T25" fmla="*/ 9 h 68"/>
                <a:gd name="T26" fmla="*/ 0 w 39"/>
                <a:gd name="T27" fmla="*/ 16 h 68"/>
                <a:gd name="T28" fmla="*/ 0 w 39"/>
                <a:gd name="T29" fmla="*/ 21 h 68"/>
                <a:gd name="T30" fmla="*/ 6 w 39"/>
                <a:gd name="T31" fmla="*/ 22 h 68"/>
                <a:gd name="T32" fmla="*/ 7 w 39"/>
                <a:gd name="T33" fmla="*/ 22 h 68"/>
                <a:gd name="T34" fmla="*/ 8 w 39"/>
                <a:gd name="T35" fmla="*/ 23 h 68"/>
                <a:gd name="T36" fmla="*/ 9 w 39"/>
                <a:gd name="T37" fmla="*/ 23 h 68"/>
                <a:gd name="T38" fmla="*/ 11 w 39"/>
                <a:gd name="T39" fmla="*/ 23 h 68"/>
                <a:gd name="T40" fmla="*/ 11 w 39"/>
                <a:gd name="T41" fmla="*/ 23 h 68"/>
                <a:gd name="T42" fmla="*/ 11 w 39"/>
                <a:gd name="T43" fmla="*/ 24 h 68"/>
                <a:gd name="T44" fmla="*/ 11 w 39"/>
                <a:gd name="T45" fmla="*/ 34 h 68"/>
                <a:gd name="T46" fmla="*/ 11 w 39"/>
                <a:gd name="T47" fmla="*/ 36 h 68"/>
                <a:gd name="T48" fmla="*/ 12 w 39"/>
                <a:gd name="T49" fmla="*/ 39 h 68"/>
                <a:gd name="T50" fmla="*/ 13 w 39"/>
                <a:gd name="T51" fmla="*/ 42 h 68"/>
                <a:gd name="T52" fmla="*/ 18 w 39"/>
                <a:gd name="T53" fmla="*/ 42 h 68"/>
                <a:gd name="T54" fmla="*/ 17 w 39"/>
                <a:gd name="T55" fmla="*/ 46 h 68"/>
                <a:gd name="T56" fmla="*/ 16 w 39"/>
                <a:gd name="T57" fmla="*/ 47 h 68"/>
                <a:gd name="T58" fmla="*/ 14 w 39"/>
                <a:gd name="T59" fmla="*/ 48 h 68"/>
                <a:gd name="T60" fmla="*/ 14 w 39"/>
                <a:gd name="T61" fmla="*/ 48 h 68"/>
                <a:gd name="T62" fmla="*/ 13 w 39"/>
                <a:gd name="T63" fmla="*/ 48 h 68"/>
                <a:gd name="T64" fmla="*/ 13 w 39"/>
                <a:gd name="T65" fmla="*/ 49 h 68"/>
                <a:gd name="T66" fmla="*/ 13 w 39"/>
                <a:gd name="T67" fmla="*/ 50 h 68"/>
                <a:gd name="T68" fmla="*/ 15 w 39"/>
                <a:gd name="T69" fmla="*/ 55 h 68"/>
                <a:gd name="T70" fmla="*/ 20 w 39"/>
                <a:gd name="T71" fmla="*/ 68 h 68"/>
                <a:gd name="T72" fmla="*/ 27 w 39"/>
                <a:gd name="T73" fmla="*/ 65 h 68"/>
                <a:gd name="T74" fmla="*/ 28 w 39"/>
                <a:gd name="T75" fmla="*/ 65 h 68"/>
                <a:gd name="T76" fmla="*/ 29 w 39"/>
                <a:gd name="T77" fmla="*/ 63 h 68"/>
                <a:gd name="T78" fmla="*/ 31 w 39"/>
                <a:gd name="T79" fmla="*/ 59 h 68"/>
                <a:gd name="T80" fmla="*/ 33 w 39"/>
                <a:gd name="T81" fmla="*/ 63 h 68"/>
                <a:gd name="T82" fmla="*/ 34 w 39"/>
                <a:gd name="T83" fmla="*/ 59 h 68"/>
                <a:gd name="T84" fmla="*/ 36 w 39"/>
                <a:gd name="T85" fmla="*/ 56 h 68"/>
                <a:gd name="T86" fmla="*/ 35 w 39"/>
                <a:gd name="T87" fmla="*/ 53 h 68"/>
                <a:gd name="T88" fmla="*/ 32 w 39"/>
                <a:gd name="T89" fmla="*/ 50 h 68"/>
                <a:gd name="T90" fmla="*/ 39 w 39"/>
                <a:gd name="T91" fmla="*/ 42 h 68"/>
                <a:gd name="T92" fmla="*/ 39 w 39"/>
                <a:gd name="T93" fmla="*/ 34 h 68"/>
                <a:gd name="T94" fmla="*/ 34 w 39"/>
                <a:gd name="T95" fmla="*/ 24 h 68"/>
                <a:gd name="T96" fmla="*/ 37 w 39"/>
                <a:gd name="T97" fmla="*/ 2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9" h="68">
                  <a:moveTo>
                    <a:pt x="37" y="22"/>
                  </a:moveTo>
                  <a:lnTo>
                    <a:pt x="39" y="12"/>
                  </a:lnTo>
                  <a:lnTo>
                    <a:pt x="33" y="2"/>
                  </a:lnTo>
                  <a:lnTo>
                    <a:pt x="25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8" y="1"/>
                  </a:lnTo>
                  <a:lnTo>
                    <a:pt x="8" y="1"/>
                  </a:lnTo>
                  <a:lnTo>
                    <a:pt x="6" y="0"/>
                  </a:lnTo>
                  <a:lnTo>
                    <a:pt x="5" y="2"/>
                  </a:lnTo>
                  <a:lnTo>
                    <a:pt x="1" y="9"/>
                  </a:lnTo>
                  <a:lnTo>
                    <a:pt x="0" y="16"/>
                  </a:lnTo>
                  <a:lnTo>
                    <a:pt x="0" y="21"/>
                  </a:lnTo>
                  <a:lnTo>
                    <a:pt x="6" y="22"/>
                  </a:lnTo>
                  <a:lnTo>
                    <a:pt x="7" y="22"/>
                  </a:lnTo>
                  <a:lnTo>
                    <a:pt x="8" y="23"/>
                  </a:lnTo>
                  <a:lnTo>
                    <a:pt x="9" y="23"/>
                  </a:lnTo>
                  <a:lnTo>
                    <a:pt x="11" y="23"/>
                  </a:lnTo>
                  <a:lnTo>
                    <a:pt x="11" y="23"/>
                  </a:lnTo>
                  <a:lnTo>
                    <a:pt x="11" y="24"/>
                  </a:lnTo>
                  <a:lnTo>
                    <a:pt x="11" y="34"/>
                  </a:lnTo>
                  <a:lnTo>
                    <a:pt x="11" y="36"/>
                  </a:lnTo>
                  <a:lnTo>
                    <a:pt x="12" y="39"/>
                  </a:lnTo>
                  <a:lnTo>
                    <a:pt x="13" y="42"/>
                  </a:lnTo>
                  <a:lnTo>
                    <a:pt x="18" y="42"/>
                  </a:lnTo>
                  <a:lnTo>
                    <a:pt x="17" y="46"/>
                  </a:lnTo>
                  <a:lnTo>
                    <a:pt x="16" y="47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3" y="48"/>
                  </a:lnTo>
                  <a:lnTo>
                    <a:pt x="13" y="49"/>
                  </a:lnTo>
                  <a:lnTo>
                    <a:pt x="13" y="50"/>
                  </a:lnTo>
                  <a:lnTo>
                    <a:pt x="15" y="55"/>
                  </a:lnTo>
                  <a:lnTo>
                    <a:pt x="20" y="68"/>
                  </a:lnTo>
                  <a:lnTo>
                    <a:pt x="27" y="65"/>
                  </a:lnTo>
                  <a:lnTo>
                    <a:pt x="28" y="65"/>
                  </a:lnTo>
                  <a:lnTo>
                    <a:pt x="29" y="63"/>
                  </a:lnTo>
                  <a:lnTo>
                    <a:pt x="31" y="59"/>
                  </a:lnTo>
                  <a:lnTo>
                    <a:pt x="33" y="63"/>
                  </a:lnTo>
                  <a:lnTo>
                    <a:pt x="34" y="59"/>
                  </a:lnTo>
                  <a:lnTo>
                    <a:pt x="36" y="56"/>
                  </a:lnTo>
                  <a:lnTo>
                    <a:pt x="35" y="53"/>
                  </a:lnTo>
                  <a:lnTo>
                    <a:pt x="32" y="50"/>
                  </a:lnTo>
                  <a:lnTo>
                    <a:pt x="39" y="42"/>
                  </a:lnTo>
                  <a:lnTo>
                    <a:pt x="39" y="34"/>
                  </a:lnTo>
                  <a:lnTo>
                    <a:pt x="34" y="24"/>
                  </a:lnTo>
                  <a:lnTo>
                    <a:pt x="37" y="22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66" name="Freeform 3031">
              <a:extLst>
                <a:ext uri="{FF2B5EF4-FFF2-40B4-BE49-F238E27FC236}">
                  <a16:creationId xmlns:a16="http://schemas.microsoft.com/office/drawing/2014/main" id="{40F62E19-3EE4-4661-9698-9517EF75083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2187" y="2905535"/>
              <a:ext cx="428625" cy="647700"/>
            </a:xfrm>
            <a:custGeom>
              <a:avLst/>
              <a:gdLst>
                <a:gd name="T0" fmla="*/ 35 w 45"/>
                <a:gd name="T1" fmla="*/ 21 h 68"/>
                <a:gd name="T2" fmla="*/ 37 w 45"/>
                <a:gd name="T3" fmla="*/ 43 h 68"/>
                <a:gd name="T4" fmla="*/ 43 w 45"/>
                <a:gd name="T5" fmla="*/ 47 h 68"/>
                <a:gd name="T6" fmla="*/ 42 w 45"/>
                <a:gd name="T7" fmla="*/ 52 h 68"/>
                <a:gd name="T8" fmla="*/ 42 w 45"/>
                <a:gd name="T9" fmla="*/ 53 h 68"/>
                <a:gd name="T10" fmla="*/ 42 w 45"/>
                <a:gd name="T11" fmla="*/ 54 h 68"/>
                <a:gd name="T12" fmla="*/ 43 w 45"/>
                <a:gd name="T13" fmla="*/ 57 h 68"/>
                <a:gd name="T14" fmla="*/ 45 w 45"/>
                <a:gd name="T15" fmla="*/ 59 h 68"/>
                <a:gd name="T16" fmla="*/ 45 w 45"/>
                <a:gd name="T17" fmla="*/ 61 h 68"/>
                <a:gd name="T18" fmla="*/ 45 w 45"/>
                <a:gd name="T19" fmla="*/ 64 h 68"/>
                <a:gd name="T20" fmla="*/ 42 w 45"/>
                <a:gd name="T21" fmla="*/ 66 h 68"/>
                <a:gd name="T22" fmla="*/ 42 w 45"/>
                <a:gd name="T23" fmla="*/ 66 h 68"/>
                <a:gd name="T24" fmla="*/ 40 w 45"/>
                <a:gd name="T25" fmla="*/ 68 h 68"/>
                <a:gd name="T26" fmla="*/ 36 w 45"/>
                <a:gd name="T27" fmla="*/ 68 h 68"/>
                <a:gd name="T28" fmla="*/ 35 w 45"/>
                <a:gd name="T29" fmla="*/ 68 h 68"/>
                <a:gd name="T30" fmla="*/ 33 w 45"/>
                <a:gd name="T31" fmla="*/ 66 h 68"/>
                <a:gd name="T32" fmla="*/ 22 w 45"/>
                <a:gd name="T33" fmla="*/ 60 h 68"/>
                <a:gd name="T34" fmla="*/ 20 w 45"/>
                <a:gd name="T35" fmla="*/ 52 h 68"/>
                <a:gd name="T36" fmla="*/ 19 w 45"/>
                <a:gd name="T37" fmla="*/ 47 h 68"/>
                <a:gd name="T38" fmla="*/ 19 w 45"/>
                <a:gd name="T39" fmla="*/ 47 h 68"/>
                <a:gd name="T40" fmla="*/ 18 w 45"/>
                <a:gd name="T41" fmla="*/ 39 h 68"/>
                <a:gd name="T42" fmla="*/ 14 w 45"/>
                <a:gd name="T43" fmla="*/ 33 h 68"/>
                <a:gd name="T44" fmla="*/ 12 w 45"/>
                <a:gd name="T45" fmla="*/ 29 h 68"/>
                <a:gd name="T46" fmla="*/ 13 w 45"/>
                <a:gd name="T47" fmla="*/ 24 h 68"/>
                <a:gd name="T48" fmla="*/ 3 w 45"/>
                <a:gd name="T49" fmla="*/ 19 h 68"/>
                <a:gd name="T50" fmla="*/ 0 w 45"/>
                <a:gd name="T51" fmla="*/ 16 h 68"/>
                <a:gd name="T52" fmla="*/ 2 w 45"/>
                <a:gd name="T53" fmla="*/ 12 h 68"/>
                <a:gd name="T54" fmla="*/ 5 w 45"/>
                <a:gd name="T55" fmla="*/ 11 h 68"/>
                <a:gd name="T56" fmla="*/ 6 w 45"/>
                <a:gd name="T57" fmla="*/ 10 h 68"/>
                <a:gd name="T58" fmla="*/ 7 w 45"/>
                <a:gd name="T59" fmla="*/ 9 h 68"/>
                <a:gd name="T60" fmla="*/ 8 w 45"/>
                <a:gd name="T61" fmla="*/ 10 h 68"/>
                <a:gd name="T62" fmla="*/ 10 w 45"/>
                <a:gd name="T63" fmla="*/ 10 h 68"/>
                <a:gd name="T64" fmla="*/ 14 w 45"/>
                <a:gd name="T65" fmla="*/ 12 h 68"/>
                <a:gd name="T66" fmla="*/ 14 w 45"/>
                <a:gd name="T67" fmla="*/ 11 h 68"/>
                <a:gd name="T68" fmla="*/ 14 w 45"/>
                <a:gd name="T69" fmla="*/ 9 h 68"/>
                <a:gd name="T70" fmla="*/ 16 w 45"/>
                <a:gd name="T71" fmla="*/ 5 h 68"/>
                <a:gd name="T72" fmla="*/ 16 w 45"/>
                <a:gd name="T73" fmla="*/ 1 h 68"/>
                <a:gd name="T74" fmla="*/ 15 w 45"/>
                <a:gd name="T75" fmla="*/ 0 h 68"/>
                <a:gd name="T76" fmla="*/ 29 w 45"/>
                <a:gd name="T77" fmla="*/ 5 h 68"/>
                <a:gd name="T78" fmla="*/ 29 w 45"/>
                <a:gd name="T79" fmla="*/ 9 h 68"/>
                <a:gd name="T80" fmla="*/ 35 w 45"/>
                <a:gd name="T81" fmla="*/ 2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5" h="68">
                  <a:moveTo>
                    <a:pt x="35" y="21"/>
                  </a:moveTo>
                  <a:lnTo>
                    <a:pt x="37" y="43"/>
                  </a:lnTo>
                  <a:lnTo>
                    <a:pt x="43" y="47"/>
                  </a:lnTo>
                  <a:lnTo>
                    <a:pt x="42" y="52"/>
                  </a:lnTo>
                  <a:lnTo>
                    <a:pt x="42" y="53"/>
                  </a:lnTo>
                  <a:lnTo>
                    <a:pt x="42" y="54"/>
                  </a:lnTo>
                  <a:lnTo>
                    <a:pt x="43" y="57"/>
                  </a:lnTo>
                  <a:lnTo>
                    <a:pt x="45" y="59"/>
                  </a:lnTo>
                  <a:lnTo>
                    <a:pt x="45" y="61"/>
                  </a:lnTo>
                  <a:lnTo>
                    <a:pt x="45" y="64"/>
                  </a:lnTo>
                  <a:lnTo>
                    <a:pt x="42" y="66"/>
                  </a:lnTo>
                  <a:lnTo>
                    <a:pt x="42" y="66"/>
                  </a:lnTo>
                  <a:lnTo>
                    <a:pt x="40" y="68"/>
                  </a:lnTo>
                  <a:lnTo>
                    <a:pt x="36" y="68"/>
                  </a:lnTo>
                  <a:lnTo>
                    <a:pt x="35" y="68"/>
                  </a:lnTo>
                  <a:lnTo>
                    <a:pt x="33" y="66"/>
                  </a:lnTo>
                  <a:lnTo>
                    <a:pt x="22" y="60"/>
                  </a:lnTo>
                  <a:lnTo>
                    <a:pt x="20" y="52"/>
                  </a:lnTo>
                  <a:lnTo>
                    <a:pt x="19" y="47"/>
                  </a:lnTo>
                  <a:lnTo>
                    <a:pt x="19" y="47"/>
                  </a:lnTo>
                  <a:lnTo>
                    <a:pt x="18" y="39"/>
                  </a:lnTo>
                  <a:lnTo>
                    <a:pt x="14" y="33"/>
                  </a:lnTo>
                  <a:lnTo>
                    <a:pt x="12" y="29"/>
                  </a:lnTo>
                  <a:lnTo>
                    <a:pt x="13" y="24"/>
                  </a:lnTo>
                  <a:lnTo>
                    <a:pt x="3" y="19"/>
                  </a:lnTo>
                  <a:lnTo>
                    <a:pt x="0" y="16"/>
                  </a:lnTo>
                  <a:lnTo>
                    <a:pt x="2" y="12"/>
                  </a:lnTo>
                  <a:lnTo>
                    <a:pt x="5" y="11"/>
                  </a:lnTo>
                  <a:lnTo>
                    <a:pt x="6" y="10"/>
                  </a:lnTo>
                  <a:lnTo>
                    <a:pt x="7" y="9"/>
                  </a:lnTo>
                  <a:lnTo>
                    <a:pt x="8" y="10"/>
                  </a:lnTo>
                  <a:lnTo>
                    <a:pt x="10" y="10"/>
                  </a:lnTo>
                  <a:lnTo>
                    <a:pt x="14" y="12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6" y="5"/>
                  </a:lnTo>
                  <a:lnTo>
                    <a:pt x="16" y="1"/>
                  </a:lnTo>
                  <a:lnTo>
                    <a:pt x="15" y="0"/>
                  </a:lnTo>
                  <a:lnTo>
                    <a:pt x="29" y="5"/>
                  </a:lnTo>
                  <a:lnTo>
                    <a:pt x="29" y="9"/>
                  </a:lnTo>
                  <a:lnTo>
                    <a:pt x="35" y="21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67" name="Freeform 3032">
              <a:extLst>
                <a:ext uri="{FF2B5EF4-FFF2-40B4-BE49-F238E27FC236}">
                  <a16:creationId xmlns:a16="http://schemas.microsoft.com/office/drawing/2014/main" id="{76E89097-3613-4AB0-A1FD-182BC2E87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5562" y="3105560"/>
              <a:ext cx="304800" cy="295275"/>
            </a:xfrm>
            <a:custGeom>
              <a:avLst/>
              <a:gdLst>
                <a:gd name="T0" fmla="*/ 27 w 32"/>
                <a:gd name="T1" fmla="*/ 2 h 31"/>
                <a:gd name="T2" fmla="*/ 32 w 32"/>
                <a:gd name="T3" fmla="*/ 7 h 31"/>
                <a:gd name="T4" fmla="*/ 27 w 32"/>
                <a:gd name="T5" fmla="*/ 23 h 31"/>
                <a:gd name="T6" fmla="*/ 24 w 32"/>
                <a:gd name="T7" fmla="*/ 24 h 31"/>
                <a:gd name="T8" fmla="*/ 23 w 32"/>
                <a:gd name="T9" fmla="*/ 26 h 31"/>
                <a:gd name="T10" fmla="*/ 21 w 32"/>
                <a:gd name="T11" fmla="*/ 31 h 31"/>
                <a:gd name="T12" fmla="*/ 19 w 32"/>
                <a:gd name="T13" fmla="*/ 31 h 31"/>
                <a:gd name="T14" fmla="*/ 17 w 32"/>
                <a:gd name="T15" fmla="*/ 31 h 31"/>
                <a:gd name="T16" fmla="*/ 15 w 32"/>
                <a:gd name="T17" fmla="*/ 30 h 31"/>
                <a:gd name="T18" fmla="*/ 8 w 32"/>
                <a:gd name="T19" fmla="*/ 26 h 31"/>
                <a:gd name="T20" fmla="*/ 2 w 32"/>
                <a:gd name="T21" fmla="*/ 22 h 31"/>
                <a:gd name="T22" fmla="*/ 0 w 32"/>
                <a:gd name="T23" fmla="*/ 0 h 31"/>
                <a:gd name="T24" fmla="*/ 14 w 32"/>
                <a:gd name="T25" fmla="*/ 0 h 31"/>
                <a:gd name="T26" fmla="*/ 14 w 32"/>
                <a:gd name="T27" fmla="*/ 7 h 31"/>
                <a:gd name="T28" fmla="*/ 20 w 32"/>
                <a:gd name="T29" fmla="*/ 6 h 31"/>
                <a:gd name="T30" fmla="*/ 20 w 32"/>
                <a:gd name="T31" fmla="*/ 6 h 31"/>
                <a:gd name="T32" fmla="*/ 27 w 32"/>
                <a:gd name="T33" fmla="*/ 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31">
                  <a:moveTo>
                    <a:pt x="27" y="2"/>
                  </a:moveTo>
                  <a:lnTo>
                    <a:pt x="32" y="7"/>
                  </a:lnTo>
                  <a:lnTo>
                    <a:pt x="27" y="23"/>
                  </a:lnTo>
                  <a:lnTo>
                    <a:pt x="24" y="24"/>
                  </a:lnTo>
                  <a:lnTo>
                    <a:pt x="23" y="26"/>
                  </a:lnTo>
                  <a:lnTo>
                    <a:pt x="21" y="31"/>
                  </a:lnTo>
                  <a:lnTo>
                    <a:pt x="19" y="31"/>
                  </a:lnTo>
                  <a:lnTo>
                    <a:pt x="17" y="31"/>
                  </a:lnTo>
                  <a:lnTo>
                    <a:pt x="15" y="30"/>
                  </a:lnTo>
                  <a:lnTo>
                    <a:pt x="8" y="26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7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7" y="2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68" name="Freeform 3036">
              <a:extLst>
                <a:ext uri="{FF2B5EF4-FFF2-40B4-BE49-F238E27FC236}">
                  <a16:creationId xmlns:a16="http://schemas.microsoft.com/office/drawing/2014/main" id="{C65D2E34-22FE-4495-965E-2DB24DCCA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5062" y="2457860"/>
              <a:ext cx="533400" cy="714375"/>
            </a:xfrm>
            <a:custGeom>
              <a:avLst/>
              <a:gdLst>
                <a:gd name="T0" fmla="*/ 52 w 56"/>
                <a:gd name="T1" fmla="*/ 6 h 75"/>
                <a:gd name="T2" fmla="*/ 54 w 56"/>
                <a:gd name="T3" fmla="*/ 19 h 75"/>
                <a:gd name="T4" fmla="*/ 56 w 56"/>
                <a:gd name="T5" fmla="*/ 28 h 75"/>
                <a:gd name="T6" fmla="*/ 56 w 56"/>
                <a:gd name="T7" fmla="*/ 32 h 75"/>
                <a:gd name="T8" fmla="*/ 56 w 56"/>
                <a:gd name="T9" fmla="*/ 33 h 75"/>
                <a:gd name="T10" fmla="*/ 52 w 56"/>
                <a:gd name="T11" fmla="*/ 37 h 75"/>
                <a:gd name="T12" fmla="*/ 48 w 56"/>
                <a:gd name="T13" fmla="*/ 41 h 75"/>
                <a:gd name="T14" fmla="*/ 45 w 56"/>
                <a:gd name="T15" fmla="*/ 45 h 75"/>
                <a:gd name="T16" fmla="*/ 44 w 56"/>
                <a:gd name="T17" fmla="*/ 45 h 75"/>
                <a:gd name="T18" fmla="*/ 43 w 56"/>
                <a:gd name="T19" fmla="*/ 47 h 75"/>
                <a:gd name="T20" fmla="*/ 42 w 56"/>
                <a:gd name="T21" fmla="*/ 49 h 75"/>
                <a:gd name="T22" fmla="*/ 43 w 56"/>
                <a:gd name="T23" fmla="*/ 53 h 75"/>
                <a:gd name="T24" fmla="*/ 45 w 56"/>
                <a:gd name="T25" fmla="*/ 51 h 75"/>
                <a:gd name="T26" fmla="*/ 45 w 56"/>
                <a:gd name="T27" fmla="*/ 51 h 75"/>
                <a:gd name="T28" fmla="*/ 46 w 56"/>
                <a:gd name="T29" fmla="*/ 51 h 75"/>
                <a:gd name="T30" fmla="*/ 46 w 56"/>
                <a:gd name="T31" fmla="*/ 54 h 75"/>
                <a:gd name="T32" fmla="*/ 46 w 56"/>
                <a:gd name="T33" fmla="*/ 64 h 75"/>
                <a:gd name="T34" fmla="*/ 47 w 56"/>
                <a:gd name="T35" fmla="*/ 70 h 75"/>
                <a:gd name="T36" fmla="*/ 40 w 56"/>
                <a:gd name="T37" fmla="*/ 74 h 75"/>
                <a:gd name="T38" fmla="*/ 40 w 56"/>
                <a:gd name="T39" fmla="*/ 74 h 75"/>
                <a:gd name="T40" fmla="*/ 34 w 56"/>
                <a:gd name="T41" fmla="*/ 75 h 75"/>
                <a:gd name="T42" fmla="*/ 34 w 56"/>
                <a:gd name="T43" fmla="*/ 68 h 75"/>
                <a:gd name="T44" fmla="*/ 20 w 56"/>
                <a:gd name="T45" fmla="*/ 68 h 75"/>
                <a:gd name="T46" fmla="*/ 14 w 56"/>
                <a:gd name="T47" fmla="*/ 56 h 75"/>
                <a:gd name="T48" fmla="*/ 14 w 56"/>
                <a:gd name="T49" fmla="*/ 52 h 75"/>
                <a:gd name="T50" fmla="*/ 0 w 56"/>
                <a:gd name="T51" fmla="*/ 47 h 75"/>
                <a:gd name="T52" fmla="*/ 3 w 56"/>
                <a:gd name="T53" fmla="*/ 35 h 75"/>
                <a:gd name="T54" fmla="*/ 10 w 56"/>
                <a:gd name="T55" fmla="*/ 21 h 75"/>
                <a:gd name="T56" fmla="*/ 17 w 56"/>
                <a:gd name="T57" fmla="*/ 9 h 75"/>
                <a:gd name="T58" fmla="*/ 28 w 56"/>
                <a:gd name="T59" fmla="*/ 0 h 75"/>
                <a:gd name="T60" fmla="*/ 40 w 56"/>
                <a:gd name="T61" fmla="*/ 1 h 75"/>
                <a:gd name="T62" fmla="*/ 45 w 56"/>
                <a:gd name="T63" fmla="*/ 1 h 75"/>
                <a:gd name="T64" fmla="*/ 52 w 56"/>
                <a:gd name="T65" fmla="*/ 6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" h="75">
                  <a:moveTo>
                    <a:pt x="52" y="6"/>
                  </a:moveTo>
                  <a:lnTo>
                    <a:pt x="54" y="19"/>
                  </a:lnTo>
                  <a:lnTo>
                    <a:pt x="56" y="28"/>
                  </a:lnTo>
                  <a:lnTo>
                    <a:pt x="56" y="32"/>
                  </a:lnTo>
                  <a:lnTo>
                    <a:pt x="56" y="33"/>
                  </a:lnTo>
                  <a:lnTo>
                    <a:pt x="52" y="37"/>
                  </a:lnTo>
                  <a:lnTo>
                    <a:pt x="48" y="41"/>
                  </a:lnTo>
                  <a:lnTo>
                    <a:pt x="45" y="45"/>
                  </a:lnTo>
                  <a:lnTo>
                    <a:pt x="44" y="45"/>
                  </a:lnTo>
                  <a:lnTo>
                    <a:pt x="43" y="47"/>
                  </a:lnTo>
                  <a:lnTo>
                    <a:pt x="42" y="49"/>
                  </a:lnTo>
                  <a:lnTo>
                    <a:pt x="43" y="53"/>
                  </a:lnTo>
                  <a:lnTo>
                    <a:pt x="45" y="51"/>
                  </a:lnTo>
                  <a:lnTo>
                    <a:pt x="45" y="51"/>
                  </a:lnTo>
                  <a:lnTo>
                    <a:pt x="46" y="51"/>
                  </a:lnTo>
                  <a:lnTo>
                    <a:pt x="46" y="54"/>
                  </a:lnTo>
                  <a:lnTo>
                    <a:pt x="46" y="64"/>
                  </a:lnTo>
                  <a:lnTo>
                    <a:pt x="47" y="70"/>
                  </a:lnTo>
                  <a:lnTo>
                    <a:pt x="40" y="74"/>
                  </a:lnTo>
                  <a:lnTo>
                    <a:pt x="40" y="74"/>
                  </a:lnTo>
                  <a:lnTo>
                    <a:pt x="34" y="75"/>
                  </a:lnTo>
                  <a:lnTo>
                    <a:pt x="34" y="68"/>
                  </a:lnTo>
                  <a:lnTo>
                    <a:pt x="20" y="68"/>
                  </a:lnTo>
                  <a:lnTo>
                    <a:pt x="14" y="56"/>
                  </a:lnTo>
                  <a:lnTo>
                    <a:pt x="14" y="52"/>
                  </a:lnTo>
                  <a:lnTo>
                    <a:pt x="0" y="47"/>
                  </a:lnTo>
                  <a:lnTo>
                    <a:pt x="3" y="35"/>
                  </a:lnTo>
                  <a:lnTo>
                    <a:pt x="10" y="21"/>
                  </a:lnTo>
                  <a:lnTo>
                    <a:pt x="17" y="9"/>
                  </a:lnTo>
                  <a:lnTo>
                    <a:pt x="28" y="0"/>
                  </a:lnTo>
                  <a:lnTo>
                    <a:pt x="40" y="1"/>
                  </a:lnTo>
                  <a:lnTo>
                    <a:pt x="45" y="1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69" name="Freeform 3023">
              <a:extLst>
                <a:ext uri="{FF2B5EF4-FFF2-40B4-BE49-F238E27FC236}">
                  <a16:creationId xmlns:a16="http://schemas.microsoft.com/office/drawing/2014/main" id="{08493214-CD84-4BD9-AB90-4815B43A5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3112" y="3829460"/>
              <a:ext cx="180975" cy="428625"/>
            </a:xfrm>
            <a:custGeom>
              <a:avLst/>
              <a:gdLst>
                <a:gd name="T0" fmla="*/ 18 w 19"/>
                <a:gd name="T1" fmla="*/ 32 h 45"/>
                <a:gd name="T2" fmla="*/ 17 w 19"/>
                <a:gd name="T3" fmla="*/ 32 h 45"/>
                <a:gd name="T4" fmla="*/ 14 w 19"/>
                <a:gd name="T5" fmla="*/ 32 h 45"/>
                <a:gd name="T6" fmla="*/ 10 w 19"/>
                <a:gd name="T7" fmla="*/ 36 h 45"/>
                <a:gd name="T8" fmla="*/ 9 w 19"/>
                <a:gd name="T9" fmla="*/ 44 h 45"/>
                <a:gd name="T10" fmla="*/ 7 w 19"/>
                <a:gd name="T11" fmla="*/ 45 h 45"/>
                <a:gd name="T12" fmla="*/ 0 w 19"/>
                <a:gd name="T13" fmla="*/ 43 h 45"/>
                <a:gd name="T14" fmla="*/ 0 w 19"/>
                <a:gd name="T15" fmla="*/ 40 h 45"/>
                <a:gd name="T16" fmla="*/ 0 w 19"/>
                <a:gd name="T17" fmla="*/ 38 h 45"/>
                <a:gd name="T18" fmla="*/ 1 w 19"/>
                <a:gd name="T19" fmla="*/ 30 h 45"/>
                <a:gd name="T20" fmla="*/ 5 w 19"/>
                <a:gd name="T21" fmla="*/ 19 h 45"/>
                <a:gd name="T22" fmla="*/ 6 w 19"/>
                <a:gd name="T23" fmla="*/ 17 h 45"/>
                <a:gd name="T24" fmla="*/ 9 w 19"/>
                <a:gd name="T25" fmla="*/ 12 h 45"/>
                <a:gd name="T26" fmla="*/ 11 w 19"/>
                <a:gd name="T27" fmla="*/ 7 h 45"/>
                <a:gd name="T28" fmla="*/ 13 w 19"/>
                <a:gd name="T29" fmla="*/ 0 h 45"/>
                <a:gd name="T30" fmla="*/ 17 w 19"/>
                <a:gd name="T31" fmla="*/ 1 h 45"/>
                <a:gd name="T32" fmla="*/ 18 w 19"/>
                <a:gd name="T33" fmla="*/ 4 h 45"/>
                <a:gd name="T34" fmla="*/ 19 w 19"/>
                <a:gd name="T35" fmla="*/ 12 h 45"/>
                <a:gd name="T36" fmla="*/ 19 w 19"/>
                <a:gd name="T37" fmla="*/ 17 h 45"/>
                <a:gd name="T38" fmla="*/ 19 w 19"/>
                <a:gd name="T39" fmla="*/ 19 h 45"/>
                <a:gd name="T40" fmla="*/ 18 w 19"/>
                <a:gd name="T41" fmla="*/ 30 h 45"/>
                <a:gd name="T42" fmla="*/ 18 w 19"/>
                <a:gd name="T43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" h="45">
                  <a:moveTo>
                    <a:pt x="18" y="32"/>
                  </a:moveTo>
                  <a:lnTo>
                    <a:pt x="17" y="32"/>
                  </a:lnTo>
                  <a:lnTo>
                    <a:pt x="14" y="32"/>
                  </a:lnTo>
                  <a:lnTo>
                    <a:pt x="10" y="36"/>
                  </a:lnTo>
                  <a:lnTo>
                    <a:pt x="9" y="44"/>
                  </a:lnTo>
                  <a:lnTo>
                    <a:pt x="7" y="45"/>
                  </a:lnTo>
                  <a:lnTo>
                    <a:pt x="0" y="43"/>
                  </a:lnTo>
                  <a:lnTo>
                    <a:pt x="0" y="40"/>
                  </a:lnTo>
                  <a:lnTo>
                    <a:pt x="0" y="38"/>
                  </a:lnTo>
                  <a:lnTo>
                    <a:pt x="1" y="30"/>
                  </a:lnTo>
                  <a:lnTo>
                    <a:pt x="5" y="19"/>
                  </a:lnTo>
                  <a:lnTo>
                    <a:pt x="6" y="17"/>
                  </a:lnTo>
                  <a:lnTo>
                    <a:pt x="9" y="12"/>
                  </a:lnTo>
                  <a:lnTo>
                    <a:pt x="11" y="7"/>
                  </a:lnTo>
                  <a:lnTo>
                    <a:pt x="13" y="0"/>
                  </a:lnTo>
                  <a:lnTo>
                    <a:pt x="17" y="1"/>
                  </a:lnTo>
                  <a:lnTo>
                    <a:pt x="18" y="4"/>
                  </a:lnTo>
                  <a:lnTo>
                    <a:pt x="19" y="12"/>
                  </a:lnTo>
                  <a:lnTo>
                    <a:pt x="19" y="17"/>
                  </a:lnTo>
                  <a:lnTo>
                    <a:pt x="19" y="19"/>
                  </a:lnTo>
                  <a:lnTo>
                    <a:pt x="18" y="30"/>
                  </a:lnTo>
                  <a:lnTo>
                    <a:pt x="18" y="32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71" name="Freeform 3021">
              <a:extLst>
                <a:ext uri="{FF2B5EF4-FFF2-40B4-BE49-F238E27FC236}">
                  <a16:creationId xmlns:a16="http://schemas.microsoft.com/office/drawing/2014/main" id="{EABB6477-2374-4058-916C-881ACEC8D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6937" y="4153310"/>
              <a:ext cx="304800" cy="523875"/>
            </a:xfrm>
            <a:custGeom>
              <a:avLst/>
              <a:gdLst>
                <a:gd name="T0" fmla="*/ 22 w 32"/>
                <a:gd name="T1" fmla="*/ 2 h 55"/>
                <a:gd name="T2" fmla="*/ 22 w 32"/>
                <a:gd name="T3" fmla="*/ 2 h 55"/>
                <a:gd name="T4" fmla="*/ 22 w 32"/>
                <a:gd name="T5" fmla="*/ 3 h 55"/>
                <a:gd name="T6" fmla="*/ 22 w 32"/>
                <a:gd name="T7" fmla="*/ 3 h 55"/>
                <a:gd name="T8" fmla="*/ 22 w 32"/>
                <a:gd name="T9" fmla="*/ 13 h 55"/>
                <a:gd name="T10" fmla="*/ 22 w 32"/>
                <a:gd name="T11" fmla="*/ 15 h 55"/>
                <a:gd name="T12" fmla="*/ 23 w 32"/>
                <a:gd name="T13" fmla="*/ 18 h 55"/>
                <a:gd name="T14" fmla="*/ 24 w 32"/>
                <a:gd name="T15" fmla="*/ 21 h 55"/>
                <a:gd name="T16" fmla="*/ 29 w 32"/>
                <a:gd name="T17" fmla="*/ 21 h 55"/>
                <a:gd name="T18" fmla="*/ 28 w 32"/>
                <a:gd name="T19" fmla="*/ 25 h 55"/>
                <a:gd name="T20" fmla="*/ 27 w 32"/>
                <a:gd name="T21" fmla="*/ 26 h 55"/>
                <a:gd name="T22" fmla="*/ 25 w 32"/>
                <a:gd name="T23" fmla="*/ 27 h 55"/>
                <a:gd name="T24" fmla="*/ 25 w 32"/>
                <a:gd name="T25" fmla="*/ 27 h 55"/>
                <a:gd name="T26" fmla="*/ 24 w 32"/>
                <a:gd name="T27" fmla="*/ 27 h 55"/>
                <a:gd name="T28" fmla="*/ 24 w 32"/>
                <a:gd name="T29" fmla="*/ 28 h 55"/>
                <a:gd name="T30" fmla="*/ 24 w 32"/>
                <a:gd name="T31" fmla="*/ 28 h 55"/>
                <a:gd name="T32" fmla="*/ 24 w 32"/>
                <a:gd name="T33" fmla="*/ 29 h 55"/>
                <a:gd name="T34" fmla="*/ 26 w 32"/>
                <a:gd name="T35" fmla="*/ 34 h 55"/>
                <a:gd name="T36" fmla="*/ 31 w 32"/>
                <a:gd name="T37" fmla="*/ 47 h 55"/>
                <a:gd name="T38" fmla="*/ 31 w 32"/>
                <a:gd name="T39" fmla="*/ 47 h 55"/>
                <a:gd name="T40" fmla="*/ 31 w 32"/>
                <a:gd name="T41" fmla="*/ 48 h 55"/>
                <a:gd name="T42" fmla="*/ 32 w 32"/>
                <a:gd name="T43" fmla="*/ 49 h 55"/>
                <a:gd name="T44" fmla="*/ 28 w 32"/>
                <a:gd name="T45" fmla="*/ 51 h 55"/>
                <a:gd name="T46" fmla="*/ 29 w 32"/>
                <a:gd name="T47" fmla="*/ 52 h 55"/>
                <a:gd name="T48" fmla="*/ 29 w 32"/>
                <a:gd name="T49" fmla="*/ 53 h 55"/>
                <a:gd name="T50" fmla="*/ 28 w 32"/>
                <a:gd name="T51" fmla="*/ 54 h 55"/>
                <a:gd name="T52" fmla="*/ 27 w 32"/>
                <a:gd name="T53" fmla="*/ 55 h 55"/>
                <a:gd name="T54" fmla="*/ 24 w 32"/>
                <a:gd name="T55" fmla="*/ 52 h 55"/>
                <a:gd name="T56" fmla="*/ 21 w 32"/>
                <a:gd name="T57" fmla="*/ 48 h 55"/>
                <a:gd name="T58" fmla="*/ 19 w 32"/>
                <a:gd name="T59" fmla="*/ 43 h 55"/>
                <a:gd name="T60" fmla="*/ 16 w 32"/>
                <a:gd name="T61" fmla="*/ 42 h 55"/>
                <a:gd name="T62" fmla="*/ 14 w 32"/>
                <a:gd name="T63" fmla="*/ 42 h 55"/>
                <a:gd name="T64" fmla="*/ 11 w 32"/>
                <a:gd name="T65" fmla="*/ 43 h 55"/>
                <a:gd name="T66" fmla="*/ 9 w 32"/>
                <a:gd name="T67" fmla="*/ 42 h 55"/>
                <a:gd name="T68" fmla="*/ 8 w 32"/>
                <a:gd name="T69" fmla="*/ 41 h 55"/>
                <a:gd name="T70" fmla="*/ 7 w 32"/>
                <a:gd name="T71" fmla="*/ 40 h 55"/>
                <a:gd name="T72" fmla="*/ 1 w 32"/>
                <a:gd name="T73" fmla="*/ 36 h 55"/>
                <a:gd name="T74" fmla="*/ 1 w 32"/>
                <a:gd name="T75" fmla="*/ 34 h 55"/>
                <a:gd name="T76" fmla="*/ 0 w 32"/>
                <a:gd name="T77" fmla="*/ 30 h 55"/>
                <a:gd name="T78" fmla="*/ 6 w 32"/>
                <a:gd name="T79" fmla="*/ 28 h 55"/>
                <a:gd name="T80" fmla="*/ 10 w 32"/>
                <a:gd name="T81" fmla="*/ 22 h 55"/>
                <a:gd name="T82" fmla="*/ 10 w 32"/>
                <a:gd name="T83" fmla="*/ 21 h 55"/>
                <a:gd name="T84" fmla="*/ 12 w 32"/>
                <a:gd name="T85" fmla="*/ 18 h 55"/>
                <a:gd name="T86" fmla="*/ 11 w 32"/>
                <a:gd name="T87" fmla="*/ 17 h 55"/>
                <a:gd name="T88" fmla="*/ 9 w 32"/>
                <a:gd name="T89" fmla="*/ 15 h 55"/>
                <a:gd name="T90" fmla="*/ 9 w 32"/>
                <a:gd name="T91" fmla="*/ 14 h 55"/>
                <a:gd name="T92" fmla="*/ 10 w 32"/>
                <a:gd name="T93" fmla="*/ 13 h 55"/>
                <a:gd name="T94" fmla="*/ 11 w 32"/>
                <a:gd name="T95" fmla="*/ 13 h 55"/>
                <a:gd name="T96" fmla="*/ 11 w 32"/>
                <a:gd name="T97" fmla="*/ 7 h 55"/>
                <a:gd name="T98" fmla="*/ 12 w 32"/>
                <a:gd name="T99" fmla="*/ 6 h 55"/>
                <a:gd name="T100" fmla="*/ 10 w 32"/>
                <a:gd name="T101" fmla="*/ 2 h 55"/>
                <a:gd name="T102" fmla="*/ 11 w 32"/>
                <a:gd name="T103" fmla="*/ 0 h 55"/>
                <a:gd name="T104" fmla="*/ 17 w 32"/>
                <a:gd name="T105" fmla="*/ 1 h 55"/>
                <a:gd name="T106" fmla="*/ 18 w 32"/>
                <a:gd name="T107" fmla="*/ 1 h 55"/>
                <a:gd name="T108" fmla="*/ 19 w 32"/>
                <a:gd name="T109" fmla="*/ 2 h 55"/>
                <a:gd name="T110" fmla="*/ 20 w 32"/>
                <a:gd name="T111" fmla="*/ 2 h 55"/>
                <a:gd name="T112" fmla="*/ 22 w 32"/>
                <a:gd name="T113" fmla="*/ 2 h 55"/>
                <a:gd name="T114" fmla="*/ 22 w 32"/>
                <a:gd name="T115" fmla="*/ 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" h="55">
                  <a:moveTo>
                    <a:pt x="22" y="2"/>
                  </a:moveTo>
                  <a:lnTo>
                    <a:pt x="22" y="2"/>
                  </a:lnTo>
                  <a:lnTo>
                    <a:pt x="22" y="3"/>
                  </a:lnTo>
                  <a:lnTo>
                    <a:pt x="22" y="3"/>
                  </a:lnTo>
                  <a:lnTo>
                    <a:pt x="22" y="13"/>
                  </a:lnTo>
                  <a:lnTo>
                    <a:pt x="22" y="15"/>
                  </a:lnTo>
                  <a:lnTo>
                    <a:pt x="23" y="18"/>
                  </a:lnTo>
                  <a:lnTo>
                    <a:pt x="24" y="21"/>
                  </a:lnTo>
                  <a:lnTo>
                    <a:pt x="29" y="21"/>
                  </a:lnTo>
                  <a:lnTo>
                    <a:pt x="28" y="25"/>
                  </a:lnTo>
                  <a:lnTo>
                    <a:pt x="27" y="26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4" y="27"/>
                  </a:lnTo>
                  <a:lnTo>
                    <a:pt x="24" y="28"/>
                  </a:lnTo>
                  <a:lnTo>
                    <a:pt x="24" y="28"/>
                  </a:lnTo>
                  <a:lnTo>
                    <a:pt x="24" y="29"/>
                  </a:lnTo>
                  <a:lnTo>
                    <a:pt x="26" y="34"/>
                  </a:lnTo>
                  <a:lnTo>
                    <a:pt x="31" y="47"/>
                  </a:lnTo>
                  <a:lnTo>
                    <a:pt x="31" y="47"/>
                  </a:lnTo>
                  <a:lnTo>
                    <a:pt x="31" y="48"/>
                  </a:lnTo>
                  <a:lnTo>
                    <a:pt x="32" y="49"/>
                  </a:lnTo>
                  <a:lnTo>
                    <a:pt x="28" y="51"/>
                  </a:lnTo>
                  <a:lnTo>
                    <a:pt x="29" y="52"/>
                  </a:lnTo>
                  <a:lnTo>
                    <a:pt x="29" y="53"/>
                  </a:lnTo>
                  <a:lnTo>
                    <a:pt x="28" y="54"/>
                  </a:lnTo>
                  <a:lnTo>
                    <a:pt x="27" y="55"/>
                  </a:lnTo>
                  <a:lnTo>
                    <a:pt x="24" y="52"/>
                  </a:lnTo>
                  <a:lnTo>
                    <a:pt x="21" y="48"/>
                  </a:lnTo>
                  <a:lnTo>
                    <a:pt x="19" y="43"/>
                  </a:lnTo>
                  <a:lnTo>
                    <a:pt x="16" y="42"/>
                  </a:lnTo>
                  <a:lnTo>
                    <a:pt x="14" y="42"/>
                  </a:lnTo>
                  <a:lnTo>
                    <a:pt x="11" y="43"/>
                  </a:lnTo>
                  <a:lnTo>
                    <a:pt x="9" y="42"/>
                  </a:lnTo>
                  <a:lnTo>
                    <a:pt x="8" y="41"/>
                  </a:lnTo>
                  <a:lnTo>
                    <a:pt x="7" y="40"/>
                  </a:lnTo>
                  <a:lnTo>
                    <a:pt x="1" y="36"/>
                  </a:lnTo>
                  <a:lnTo>
                    <a:pt x="1" y="34"/>
                  </a:lnTo>
                  <a:lnTo>
                    <a:pt x="0" y="30"/>
                  </a:lnTo>
                  <a:lnTo>
                    <a:pt x="6" y="28"/>
                  </a:lnTo>
                  <a:lnTo>
                    <a:pt x="10" y="22"/>
                  </a:lnTo>
                  <a:lnTo>
                    <a:pt x="10" y="21"/>
                  </a:lnTo>
                  <a:lnTo>
                    <a:pt x="12" y="18"/>
                  </a:lnTo>
                  <a:lnTo>
                    <a:pt x="11" y="17"/>
                  </a:lnTo>
                  <a:lnTo>
                    <a:pt x="9" y="15"/>
                  </a:lnTo>
                  <a:lnTo>
                    <a:pt x="9" y="14"/>
                  </a:lnTo>
                  <a:lnTo>
                    <a:pt x="10" y="13"/>
                  </a:lnTo>
                  <a:lnTo>
                    <a:pt x="11" y="13"/>
                  </a:lnTo>
                  <a:lnTo>
                    <a:pt x="11" y="7"/>
                  </a:lnTo>
                  <a:lnTo>
                    <a:pt x="12" y="6"/>
                  </a:lnTo>
                  <a:lnTo>
                    <a:pt x="10" y="2"/>
                  </a:lnTo>
                  <a:lnTo>
                    <a:pt x="11" y="0"/>
                  </a:lnTo>
                  <a:lnTo>
                    <a:pt x="17" y="1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72" name="Freeform 3030">
              <a:extLst>
                <a:ext uri="{FF2B5EF4-FFF2-40B4-BE49-F238E27FC236}">
                  <a16:creationId xmlns:a16="http://schemas.microsoft.com/office/drawing/2014/main" id="{486A8B6A-8FCB-4AC0-887D-7E81A27EF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5087" y="3277010"/>
              <a:ext cx="752475" cy="962025"/>
            </a:xfrm>
            <a:custGeom>
              <a:avLst/>
              <a:gdLst>
                <a:gd name="T0" fmla="*/ 76 w 79"/>
                <a:gd name="T1" fmla="*/ 28 h 101"/>
                <a:gd name="T2" fmla="*/ 75 w 79"/>
                <a:gd name="T3" fmla="*/ 25 h 101"/>
                <a:gd name="T4" fmla="*/ 72 w 79"/>
                <a:gd name="T5" fmla="*/ 23 h 101"/>
                <a:gd name="T6" fmla="*/ 66 w 79"/>
                <a:gd name="T7" fmla="*/ 15 h 101"/>
                <a:gd name="T8" fmla="*/ 63 w 79"/>
                <a:gd name="T9" fmla="*/ 13 h 101"/>
                <a:gd name="T10" fmla="*/ 57 w 79"/>
                <a:gd name="T11" fmla="*/ 5 h 101"/>
                <a:gd name="T12" fmla="*/ 51 w 79"/>
                <a:gd name="T13" fmla="*/ 0 h 101"/>
                <a:gd name="T14" fmla="*/ 47 w 79"/>
                <a:gd name="T15" fmla="*/ 8 h 101"/>
                <a:gd name="T16" fmla="*/ 41 w 79"/>
                <a:gd name="T17" fmla="*/ 4 h 101"/>
                <a:gd name="T18" fmla="*/ 33 w 79"/>
                <a:gd name="T19" fmla="*/ 5 h 101"/>
                <a:gd name="T20" fmla="*/ 26 w 79"/>
                <a:gd name="T21" fmla="*/ 5 h 101"/>
                <a:gd name="T22" fmla="*/ 22 w 79"/>
                <a:gd name="T23" fmla="*/ 8 h 101"/>
                <a:gd name="T24" fmla="*/ 18 w 79"/>
                <a:gd name="T25" fmla="*/ 13 h 101"/>
                <a:gd name="T26" fmla="*/ 14 w 79"/>
                <a:gd name="T27" fmla="*/ 12 h 101"/>
                <a:gd name="T28" fmla="*/ 6 w 79"/>
                <a:gd name="T29" fmla="*/ 13 h 101"/>
                <a:gd name="T30" fmla="*/ 6 w 79"/>
                <a:gd name="T31" fmla="*/ 15 h 101"/>
                <a:gd name="T32" fmla="*/ 9 w 79"/>
                <a:gd name="T33" fmla="*/ 20 h 101"/>
                <a:gd name="T34" fmla="*/ 9 w 79"/>
                <a:gd name="T35" fmla="*/ 25 h 101"/>
                <a:gd name="T36" fmla="*/ 6 w 79"/>
                <a:gd name="T37" fmla="*/ 27 h 101"/>
                <a:gd name="T38" fmla="*/ 0 w 79"/>
                <a:gd name="T39" fmla="*/ 29 h 101"/>
                <a:gd name="T40" fmla="*/ 3 w 79"/>
                <a:gd name="T41" fmla="*/ 36 h 101"/>
                <a:gd name="T42" fmla="*/ 9 w 79"/>
                <a:gd name="T43" fmla="*/ 38 h 101"/>
                <a:gd name="T44" fmla="*/ 11 w 79"/>
                <a:gd name="T45" fmla="*/ 41 h 101"/>
                <a:gd name="T46" fmla="*/ 14 w 79"/>
                <a:gd name="T47" fmla="*/ 36 h 101"/>
                <a:gd name="T48" fmla="*/ 16 w 79"/>
                <a:gd name="T49" fmla="*/ 38 h 101"/>
                <a:gd name="T50" fmla="*/ 20 w 79"/>
                <a:gd name="T51" fmla="*/ 41 h 101"/>
                <a:gd name="T52" fmla="*/ 35 w 79"/>
                <a:gd name="T53" fmla="*/ 68 h 101"/>
                <a:gd name="T54" fmla="*/ 46 w 79"/>
                <a:gd name="T55" fmla="*/ 96 h 101"/>
                <a:gd name="T56" fmla="*/ 49 w 79"/>
                <a:gd name="T57" fmla="*/ 97 h 101"/>
                <a:gd name="T58" fmla="*/ 52 w 79"/>
                <a:gd name="T59" fmla="*/ 99 h 101"/>
                <a:gd name="T60" fmla="*/ 60 w 79"/>
                <a:gd name="T61" fmla="*/ 101 h 101"/>
                <a:gd name="T62" fmla="*/ 53 w 79"/>
                <a:gd name="T63" fmla="*/ 85 h 101"/>
                <a:gd name="T64" fmla="*/ 57 w 79"/>
                <a:gd name="T65" fmla="*/ 74 h 101"/>
                <a:gd name="T66" fmla="*/ 64 w 79"/>
                <a:gd name="T67" fmla="*/ 66 h 101"/>
                <a:gd name="T68" fmla="*/ 60 w 79"/>
                <a:gd name="T69" fmla="*/ 57 h 101"/>
                <a:gd name="T70" fmla="*/ 64 w 79"/>
                <a:gd name="T71" fmla="*/ 47 h 101"/>
                <a:gd name="T72" fmla="*/ 72 w 79"/>
                <a:gd name="T73" fmla="*/ 35 h 101"/>
                <a:gd name="T74" fmla="*/ 78 w 79"/>
                <a:gd name="T75" fmla="*/ 2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101">
                  <a:moveTo>
                    <a:pt x="78" y="28"/>
                  </a:moveTo>
                  <a:lnTo>
                    <a:pt x="76" y="28"/>
                  </a:lnTo>
                  <a:lnTo>
                    <a:pt x="76" y="27"/>
                  </a:lnTo>
                  <a:lnTo>
                    <a:pt x="75" y="25"/>
                  </a:lnTo>
                  <a:lnTo>
                    <a:pt x="74" y="24"/>
                  </a:lnTo>
                  <a:lnTo>
                    <a:pt x="72" y="23"/>
                  </a:lnTo>
                  <a:lnTo>
                    <a:pt x="72" y="20"/>
                  </a:lnTo>
                  <a:lnTo>
                    <a:pt x="66" y="15"/>
                  </a:lnTo>
                  <a:lnTo>
                    <a:pt x="65" y="15"/>
                  </a:lnTo>
                  <a:lnTo>
                    <a:pt x="63" y="13"/>
                  </a:lnTo>
                  <a:lnTo>
                    <a:pt x="62" y="11"/>
                  </a:lnTo>
                  <a:lnTo>
                    <a:pt x="57" y="5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48" y="3"/>
                  </a:lnTo>
                  <a:lnTo>
                    <a:pt x="47" y="8"/>
                  </a:lnTo>
                  <a:lnTo>
                    <a:pt x="44" y="6"/>
                  </a:lnTo>
                  <a:lnTo>
                    <a:pt x="41" y="4"/>
                  </a:lnTo>
                  <a:lnTo>
                    <a:pt x="35" y="5"/>
                  </a:lnTo>
                  <a:lnTo>
                    <a:pt x="33" y="5"/>
                  </a:lnTo>
                  <a:lnTo>
                    <a:pt x="29" y="5"/>
                  </a:lnTo>
                  <a:lnTo>
                    <a:pt x="26" y="5"/>
                  </a:lnTo>
                  <a:lnTo>
                    <a:pt x="23" y="6"/>
                  </a:lnTo>
                  <a:lnTo>
                    <a:pt x="22" y="8"/>
                  </a:lnTo>
                  <a:lnTo>
                    <a:pt x="20" y="13"/>
                  </a:lnTo>
                  <a:lnTo>
                    <a:pt x="18" y="13"/>
                  </a:lnTo>
                  <a:lnTo>
                    <a:pt x="16" y="13"/>
                  </a:lnTo>
                  <a:lnTo>
                    <a:pt x="14" y="12"/>
                  </a:lnTo>
                  <a:lnTo>
                    <a:pt x="7" y="8"/>
                  </a:lnTo>
                  <a:lnTo>
                    <a:pt x="6" y="13"/>
                  </a:lnTo>
                  <a:lnTo>
                    <a:pt x="6" y="14"/>
                  </a:lnTo>
                  <a:lnTo>
                    <a:pt x="6" y="15"/>
                  </a:lnTo>
                  <a:lnTo>
                    <a:pt x="7" y="18"/>
                  </a:lnTo>
                  <a:lnTo>
                    <a:pt x="9" y="20"/>
                  </a:lnTo>
                  <a:lnTo>
                    <a:pt x="9" y="22"/>
                  </a:lnTo>
                  <a:lnTo>
                    <a:pt x="9" y="25"/>
                  </a:lnTo>
                  <a:lnTo>
                    <a:pt x="6" y="27"/>
                  </a:lnTo>
                  <a:lnTo>
                    <a:pt x="6" y="27"/>
                  </a:lnTo>
                  <a:lnTo>
                    <a:pt x="4" y="29"/>
                  </a:lnTo>
                  <a:lnTo>
                    <a:pt x="0" y="29"/>
                  </a:lnTo>
                  <a:lnTo>
                    <a:pt x="2" y="37"/>
                  </a:lnTo>
                  <a:lnTo>
                    <a:pt x="3" y="36"/>
                  </a:lnTo>
                  <a:lnTo>
                    <a:pt x="5" y="35"/>
                  </a:lnTo>
                  <a:lnTo>
                    <a:pt x="9" y="38"/>
                  </a:lnTo>
                  <a:lnTo>
                    <a:pt x="10" y="39"/>
                  </a:lnTo>
                  <a:lnTo>
                    <a:pt x="11" y="41"/>
                  </a:lnTo>
                  <a:lnTo>
                    <a:pt x="13" y="38"/>
                  </a:lnTo>
                  <a:lnTo>
                    <a:pt x="14" y="36"/>
                  </a:lnTo>
                  <a:lnTo>
                    <a:pt x="15" y="37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20" y="41"/>
                  </a:lnTo>
                  <a:lnTo>
                    <a:pt x="21" y="42"/>
                  </a:lnTo>
                  <a:lnTo>
                    <a:pt x="35" y="68"/>
                  </a:lnTo>
                  <a:lnTo>
                    <a:pt x="43" y="99"/>
                  </a:lnTo>
                  <a:lnTo>
                    <a:pt x="46" y="96"/>
                  </a:lnTo>
                  <a:lnTo>
                    <a:pt x="46" y="95"/>
                  </a:lnTo>
                  <a:lnTo>
                    <a:pt x="49" y="97"/>
                  </a:lnTo>
                  <a:lnTo>
                    <a:pt x="52" y="99"/>
                  </a:lnTo>
                  <a:lnTo>
                    <a:pt x="52" y="99"/>
                  </a:lnTo>
                  <a:lnTo>
                    <a:pt x="53" y="99"/>
                  </a:lnTo>
                  <a:lnTo>
                    <a:pt x="60" y="101"/>
                  </a:lnTo>
                  <a:lnTo>
                    <a:pt x="55" y="89"/>
                  </a:lnTo>
                  <a:lnTo>
                    <a:pt x="53" y="85"/>
                  </a:lnTo>
                  <a:lnTo>
                    <a:pt x="50" y="80"/>
                  </a:lnTo>
                  <a:lnTo>
                    <a:pt x="57" y="74"/>
                  </a:lnTo>
                  <a:lnTo>
                    <a:pt x="62" y="72"/>
                  </a:lnTo>
                  <a:lnTo>
                    <a:pt x="64" y="66"/>
                  </a:lnTo>
                  <a:lnTo>
                    <a:pt x="59" y="62"/>
                  </a:lnTo>
                  <a:lnTo>
                    <a:pt x="60" y="57"/>
                  </a:lnTo>
                  <a:lnTo>
                    <a:pt x="62" y="50"/>
                  </a:lnTo>
                  <a:lnTo>
                    <a:pt x="64" y="47"/>
                  </a:lnTo>
                  <a:lnTo>
                    <a:pt x="66" y="41"/>
                  </a:lnTo>
                  <a:lnTo>
                    <a:pt x="72" y="35"/>
                  </a:lnTo>
                  <a:lnTo>
                    <a:pt x="79" y="29"/>
                  </a:lnTo>
                  <a:lnTo>
                    <a:pt x="78" y="28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73" name="Freeform 3035">
              <a:extLst>
                <a:ext uri="{FF2B5EF4-FFF2-40B4-BE49-F238E27FC236}">
                  <a16:creationId xmlns:a16="http://schemas.microsoft.com/office/drawing/2014/main" id="{5672DDAD-24E6-4C40-92E8-F88C52B7E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0362" y="1714910"/>
              <a:ext cx="485775" cy="1123950"/>
            </a:xfrm>
            <a:custGeom>
              <a:avLst/>
              <a:gdLst>
                <a:gd name="T0" fmla="*/ 51 w 51"/>
                <a:gd name="T1" fmla="*/ 80 h 118"/>
                <a:gd name="T2" fmla="*/ 47 w 51"/>
                <a:gd name="T3" fmla="*/ 94 h 118"/>
                <a:gd name="T4" fmla="*/ 37 w 51"/>
                <a:gd name="T5" fmla="*/ 103 h 118"/>
                <a:gd name="T6" fmla="*/ 35 w 51"/>
                <a:gd name="T7" fmla="*/ 103 h 118"/>
                <a:gd name="T8" fmla="*/ 35 w 51"/>
                <a:gd name="T9" fmla="*/ 104 h 118"/>
                <a:gd name="T10" fmla="*/ 32 w 51"/>
                <a:gd name="T11" fmla="*/ 107 h 118"/>
                <a:gd name="T12" fmla="*/ 30 w 51"/>
                <a:gd name="T13" fmla="*/ 109 h 118"/>
                <a:gd name="T14" fmla="*/ 24 w 51"/>
                <a:gd name="T15" fmla="*/ 110 h 118"/>
                <a:gd name="T16" fmla="*/ 25 w 51"/>
                <a:gd name="T17" fmla="*/ 115 h 118"/>
                <a:gd name="T18" fmla="*/ 20 w 51"/>
                <a:gd name="T19" fmla="*/ 118 h 118"/>
                <a:gd name="T20" fmla="*/ 17 w 51"/>
                <a:gd name="T21" fmla="*/ 115 h 118"/>
                <a:gd name="T22" fmla="*/ 17 w 51"/>
                <a:gd name="T23" fmla="*/ 114 h 118"/>
                <a:gd name="T24" fmla="*/ 16 w 51"/>
                <a:gd name="T25" fmla="*/ 111 h 118"/>
                <a:gd name="T26" fmla="*/ 15 w 51"/>
                <a:gd name="T27" fmla="*/ 111 h 118"/>
                <a:gd name="T28" fmla="*/ 12 w 51"/>
                <a:gd name="T29" fmla="*/ 113 h 118"/>
                <a:gd name="T30" fmla="*/ 13 w 51"/>
                <a:gd name="T31" fmla="*/ 108 h 118"/>
                <a:gd name="T32" fmla="*/ 10 w 51"/>
                <a:gd name="T33" fmla="*/ 109 h 118"/>
                <a:gd name="T34" fmla="*/ 8 w 51"/>
                <a:gd name="T35" fmla="*/ 109 h 118"/>
                <a:gd name="T36" fmla="*/ 5 w 51"/>
                <a:gd name="T37" fmla="*/ 111 h 118"/>
                <a:gd name="T38" fmla="*/ 4 w 51"/>
                <a:gd name="T39" fmla="*/ 111 h 118"/>
                <a:gd name="T40" fmla="*/ 4 w 51"/>
                <a:gd name="T41" fmla="*/ 110 h 118"/>
                <a:gd name="T42" fmla="*/ 4 w 51"/>
                <a:gd name="T43" fmla="*/ 106 h 118"/>
                <a:gd name="T44" fmla="*/ 2 w 51"/>
                <a:gd name="T45" fmla="*/ 97 h 118"/>
                <a:gd name="T46" fmla="*/ 0 w 51"/>
                <a:gd name="T47" fmla="*/ 84 h 118"/>
                <a:gd name="T48" fmla="*/ 0 w 51"/>
                <a:gd name="T49" fmla="*/ 83 h 118"/>
                <a:gd name="T50" fmla="*/ 2 w 51"/>
                <a:gd name="T51" fmla="*/ 76 h 118"/>
                <a:gd name="T52" fmla="*/ 9 w 51"/>
                <a:gd name="T53" fmla="*/ 63 h 118"/>
                <a:gd name="T54" fmla="*/ 3 w 51"/>
                <a:gd name="T55" fmla="*/ 40 h 118"/>
                <a:gd name="T56" fmla="*/ 2 w 51"/>
                <a:gd name="T57" fmla="*/ 36 h 118"/>
                <a:gd name="T58" fmla="*/ 0 w 51"/>
                <a:gd name="T59" fmla="*/ 26 h 118"/>
                <a:gd name="T60" fmla="*/ 5 w 51"/>
                <a:gd name="T61" fmla="*/ 25 h 118"/>
                <a:gd name="T62" fmla="*/ 7 w 51"/>
                <a:gd name="T63" fmla="*/ 11 h 118"/>
                <a:gd name="T64" fmla="*/ 11 w 51"/>
                <a:gd name="T65" fmla="*/ 5 h 118"/>
                <a:gd name="T66" fmla="*/ 12 w 51"/>
                <a:gd name="T67" fmla="*/ 3 h 118"/>
                <a:gd name="T68" fmla="*/ 15 w 51"/>
                <a:gd name="T69" fmla="*/ 0 h 118"/>
                <a:gd name="T70" fmla="*/ 23 w 51"/>
                <a:gd name="T71" fmla="*/ 13 h 118"/>
                <a:gd name="T72" fmla="*/ 21 w 51"/>
                <a:gd name="T73" fmla="*/ 32 h 118"/>
                <a:gd name="T74" fmla="*/ 26 w 51"/>
                <a:gd name="T75" fmla="*/ 34 h 118"/>
                <a:gd name="T76" fmla="*/ 26 w 51"/>
                <a:gd name="T77" fmla="*/ 34 h 118"/>
                <a:gd name="T78" fmla="*/ 27 w 51"/>
                <a:gd name="T79" fmla="*/ 35 h 118"/>
                <a:gd name="T80" fmla="*/ 30 w 51"/>
                <a:gd name="T81" fmla="*/ 37 h 118"/>
                <a:gd name="T82" fmla="*/ 31 w 51"/>
                <a:gd name="T83" fmla="*/ 39 h 118"/>
                <a:gd name="T84" fmla="*/ 41 w 51"/>
                <a:gd name="T85" fmla="*/ 47 h 118"/>
                <a:gd name="T86" fmla="*/ 51 w 51"/>
                <a:gd name="T87" fmla="*/ 8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1" h="118">
                  <a:moveTo>
                    <a:pt x="51" y="80"/>
                  </a:moveTo>
                  <a:lnTo>
                    <a:pt x="47" y="94"/>
                  </a:lnTo>
                  <a:lnTo>
                    <a:pt x="37" y="103"/>
                  </a:lnTo>
                  <a:lnTo>
                    <a:pt x="35" y="103"/>
                  </a:lnTo>
                  <a:lnTo>
                    <a:pt x="35" y="104"/>
                  </a:lnTo>
                  <a:lnTo>
                    <a:pt x="32" y="107"/>
                  </a:lnTo>
                  <a:lnTo>
                    <a:pt x="30" y="109"/>
                  </a:lnTo>
                  <a:lnTo>
                    <a:pt x="24" y="110"/>
                  </a:lnTo>
                  <a:lnTo>
                    <a:pt x="25" y="115"/>
                  </a:lnTo>
                  <a:lnTo>
                    <a:pt x="20" y="118"/>
                  </a:lnTo>
                  <a:lnTo>
                    <a:pt x="17" y="115"/>
                  </a:lnTo>
                  <a:lnTo>
                    <a:pt x="17" y="114"/>
                  </a:lnTo>
                  <a:lnTo>
                    <a:pt x="16" y="111"/>
                  </a:lnTo>
                  <a:lnTo>
                    <a:pt x="15" y="111"/>
                  </a:lnTo>
                  <a:lnTo>
                    <a:pt x="12" y="113"/>
                  </a:lnTo>
                  <a:lnTo>
                    <a:pt x="13" y="108"/>
                  </a:lnTo>
                  <a:lnTo>
                    <a:pt x="10" y="109"/>
                  </a:lnTo>
                  <a:lnTo>
                    <a:pt x="8" y="109"/>
                  </a:lnTo>
                  <a:lnTo>
                    <a:pt x="5" y="111"/>
                  </a:lnTo>
                  <a:lnTo>
                    <a:pt x="4" y="111"/>
                  </a:lnTo>
                  <a:lnTo>
                    <a:pt x="4" y="110"/>
                  </a:lnTo>
                  <a:lnTo>
                    <a:pt x="4" y="106"/>
                  </a:lnTo>
                  <a:lnTo>
                    <a:pt x="2" y="97"/>
                  </a:lnTo>
                  <a:lnTo>
                    <a:pt x="0" y="84"/>
                  </a:lnTo>
                  <a:lnTo>
                    <a:pt x="0" y="83"/>
                  </a:lnTo>
                  <a:lnTo>
                    <a:pt x="2" y="76"/>
                  </a:lnTo>
                  <a:lnTo>
                    <a:pt x="9" y="63"/>
                  </a:lnTo>
                  <a:lnTo>
                    <a:pt x="3" y="40"/>
                  </a:lnTo>
                  <a:lnTo>
                    <a:pt x="2" y="36"/>
                  </a:lnTo>
                  <a:lnTo>
                    <a:pt x="0" y="26"/>
                  </a:lnTo>
                  <a:lnTo>
                    <a:pt x="5" y="25"/>
                  </a:lnTo>
                  <a:lnTo>
                    <a:pt x="7" y="11"/>
                  </a:lnTo>
                  <a:lnTo>
                    <a:pt x="11" y="5"/>
                  </a:lnTo>
                  <a:lnTo>
                    <a:pt x="12" y="3"/>
                  </a:lnTo>
                  <a:lnTo>
                    <a:pt x="15" y="0"/>
                  </a:lnTo>
                  <a:lnTo>
                    <a:pt x="23" y="13"/>
                  </a:lnTo>
                  <a:lnTo>
                    <a:pt x="21" y="32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7" y="35"/>
                  </a:lnTo>
                  <a:lnTo>
                    <a:pt x="30" y="37"/>
                  </a:lnTo>
                  <a:lnTo>
                    <a:pt x="31" y="39"/>
                  </a:lnTo>
                  <a:lnTo>
                    <a:pt x="41" y="47"/>
                  </a:lnTo>
                  <a:lnTo>
                    <a:pt x="51" y="8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74" name="Freeform 3004">
              <a:extLst>
                <a:ext uri="{FF2B5EF4-FFF2-40B4-BE49-F238E27FC236}">
                  <a16:creationId xmlns:a16="http://schemas.microsoft.com/office/drawing/2014/main" id="{3DF9E686-F22E-4434-A1B6-FD5C978E65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7412" y="5477285"/>
              <a:ext cx="609600" cy="609600"/>
            </a:xfrm>
            <a:custGeom>
              <a:avLst/>
              <a:gdLst>
                <a:gd name="T0" fmla="*/ 59 w 64"/>
                <a:gd name="T1" fmla="*/ 56 h 64"/>
                <a:gd name="T2" fmla="*/ 53 w 64"/>
                <a:gd name="T3" fmla="*/ 64 h 64"/>
                <a:gd name="T4" fmla="*/ 51 w 64"/>
                <a:gd name="T5" fmla="*/ 61 h 64"/>
                <a:gd name="T6" fmla="*/ 48 w 64"/>
                <a:gd name="T7" fmla="*/ 58 h 64"/>
                <a:gd name="T8" fmla="*/ 46 w 64"/>
                <a:gd name="T9" fmla="*/ 56 h 64"/>
                <a:gd name="T10" fmla="*/ 44 w 64"/>
                <a:gd name="T11" fmla="*/ 48 h 64"/>
                <a:gd name="T12" fmla="*/ 42 w 64"/>
                <a:gd name="T13" fmla="*/ 44 h 64"/>
                <a:gd name="T14" fmla="*/ 36 w 64"/>
                <a:gd name="T15" fmla="*/ 45 h 64"/>
                <a:gd name="T16" fmla="*/ 32 w 64"/>
                <a:gd name="T17" fmla="*/ 54 h 64"/>
                <a:gd name="T18" fmla="*/ 29 w 64"/>
                <a:gd name="T19" fmla="*/ 58 h 64"/>
                <a:gd name="T20" fmla="*/ 26 w 64"/>
                <a:gd name="T21" fmla="*/ 55 h 64"/>
                <a:gd name="T22" fmla="*/ 27 w 64"/>
                <a:gd name="T23" fmla="*/ 50 h 64"/>
                <a:gd name="T24" fmla="*/ 27 w 64"/>
                <a:gd name="T25" fmla="*/ 44 h 64"/>
                <a:gd name="T26" fmla="*/ 26 w 64"/>
                <a:gd name="T27" fmla="*/ 40 h 64"/>
                <a:gd name="T28" fmla="*/ 26 w 64"/>
                <a:gd name="T29" fmla="*/ 39 h 64"/>
                <a:gd name="T30" fmla="*/ 24 w 64"/>
                <a:gd name="T31" fmla="*/ 39 h 64"/>
                <a:gd name="T32" fmla="*/ 23 w 64"/>
                <a:gd name="T33" fmla="*/ 40 h 64"/>
                <a:gd name="T34" fmla="*/ 21 w 64"/>
                <a:gd name="T35" fmla="*/ 42 h 64"/>
                <a:gd name="T36" fmla="*/ 19 w 64"/>
                <a:gd name="T37" fmla="*/ 47 h 64"/>
                <a:gd name="T38" fmla="*/ 15 w 64"/>
                <a:gd name="T39" fmla="*/ 47 h 64"/>
                <a:gd name="T40" fmla="*/ 13 w 64"/>
                <a:gd name="T41" fmla="*/ 45 h 64"/>
                <a:gd name="T42" fmla="*/ 11 w 64"/>
                <a:gd name="T43" fmla="*/ 44 h 64"/>
                <a:gd name="T44" fmla="*/ 11 w 64"/>
                <a:gd name="T45" fmla="*/ 39 h 64"/>
                <a:gd name="T46" fmla="*/ 11 w 64"/>
                <a:gd name="T47" fmla="*/ 38 h 64"/>
                <a:gd name="T48" fmla="*/ 8 w 64"/>
                <a:gd name="T49" fmla="*/ 30 h 64"/>
                <a:gd name="T50" fmla="*/ 0 w 64"/>
                <a:gd name="T51" fmla="*/ 26 h 64"/>
                <a:gd name="T52" fmla="*/ 0 w 64"/>
                <a:gd name="T53" fmla="*/ 17 h 64"/>
                <a:gd name="T54" fmla="*/ 2 w 64"/>
                <a:gd name="T55" fmla="*/ 14 h 64"/>
                <a:gd name="T56" fmla="*/ 5 w 64"/>
                <a:gd name="T57" fmla="*/ 9 h 64"/>
                <a:gd name="T58" fmla="*/ 5 w 64"/>
                <a:gd name="T59" fmla="*/ 8 h 64"/>
                <a:gd name="T60" fmla="*/ 12 w 64"/>
                <a:gd name="T61" fmla="*/ 8 h 64"/>
                <a:gd name="T62" fmla="*/ 13 w 64"/>
                <a:gd name="T63" fmla="*/ 4 h 64"/>
                <a:gd name="T64" fmla="*/ 20 w 64"/>
                <a:gd name="T65" fmla="*/ 8 h 64"/>
                <a:gd name="T66" fmla="*/ 24 w 64"/>
                <a:gd name="T67" fmla="*/ 5 h 64"/>
                <a:gd name="T68" fmla="*/ 26 w 64"/>
                <a:gd name="T69" fmla="*/ 4 h 64"/>
                <a:gd name="T70" fmla="*/ 27 w 64"/>
                <a:gd name="T71" fmla="*/ 3 h 64"/>
                <a:gd name="T72" fmla="*/ 30 w 64"/>
                <a:gd name="T73" fmla="*/ 9 h 64"/>
                <a:gd name="T74" fmla="*/ 30 w 64"/>
                <a:gd name="T75" fmla="*/ 9 h 64"/>
                <a:gd name="T76" fmla="*/ 31 w 64"/>
                <a:gd name="T77" fmla="*/ 12 h 64"/>
                <a:gd name="T78" fmla="*/ 30 w 64"/>
                <a:gd name="T79" fmla="*/ 7 h 64"/>
                <a:gd name="T80" fmla="*/ 30 w 64"/>
                <a:gd name="T81" fmla="*/ 4 h 64"/>
                <a:gd name="T82" fmla="*/ 37 w 64"/>
                <a:gd name="T83" fmla="*/ 0 h 64"/>
                <a:gd name="T84" fmla="*/ 44 w 64"/>
                <a:gd name="T85" fmla="*/ 7 h 64"/>
                <a:gd name="T86" fmla="*/ 44 w 64"/>
                <a:gd name="T87" fmla="*/ 7 h 64"/>
                <a:gd name="T88" fmla="*/ 45 w 64"/>
                <a:gd name="T89" fmla="*/ 7 h 64"/>
                <a:gd name="T90" fmla="*/ 48 w 64"/>
                <a:gd name="T91" fmla="*/ 18 h 64"/>
                <a:gd name="T92" fmla="*/ 49 w 64"/>
                <a:gd name="T93" fmla="*/ 19 h 64"/>
                <a:gd name="T94" fmla="*/ 59 w 64"/>
                <a:gd name="T95" fmla="*/ 17 h 64"/>
                <a:gd name="T96" fmla="*/ 59 w 64"/>
                <a:gd name="T97" fmla="*/ 17 h 64"/>
                <a:gd name="T98" fmla="*/ 61 w 64"/>
                <a:gd name="T99" fmla="*/ 20 h 64"/>
                <a:gd name="T100" fmla="*/ 61 w 64"/>
                <a:gd name="T101" fmla="*/ 21 h 64"/>
                <a:gd name="T102" fmla="*/ 64 w 64"/>
                <a:gd name="T103" fmla="*/ 25 h 64"/>
                <a:gd name="T104" fmla="*/ 63 w 64"/>
                <a:gd name="T105" fmla="*/ 25 h 64"/>
                <a:gd name="T106" fmla="*/ 63 w 64"/>
                <a:gd name="T107" fmla="*/ 26 h 64"/>
                <a:gd name="T108" fmla="*/ 61 w 64"/>
                <a:gd name="T109" fmla="*/ 29 h 64"/>
                <a:gd name="T110" fmla="*/ 60 w 64"/>
                <a:gd name="T111" fmla="*/ 31 h 64"/>
                <a:gd name="T112" fmla="*/ 54 w 64"/>
                <a:gd name="T113" fmla="*/ 37 h 64"/>
                <a:gd name="T114" fmla="*/ 54 w 64"/>
                <a:gd name="T115" fmla="*/ 38 h 64"/>
                <a:gd name="T116" fmla="*/ 58 w 64"/>
                <a:gd name="T117" fmla="*/ 50 h 64"/>
                <a:gd name="T118" fmla="*/ 59 w 64"/>
                <a:gd name="T119" fmla="*/ 5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4" h="64">
                  <a:moveTo>
                    <a:pt x="59" y="56"/>
                  </a:moveTo>
                  <a:lnTo>
                    <a:pt x="53" y="64"/>
                  </a:lnTo>
                  <a:lnTo>
                    <a:pt x="51" y="61"/>
                  </a:lnTo>
                  <a:lnTo>
                    <a:pt x="48" y="58"/>
                  </a:lnTo>
                  <a:lnTo>
                    <a:pt x="46" y="56"/>
                  </a:lnTo>
                  <a:lnTo>
                    <a:pt x="44" y="48"/>
                  </a:lnTo>
                  <a:lnTo>
                    <a:pt x="42" y="44"/>
                  </a:lnTo>
                  <a:lnTo>
                    <a:pt x="36" y="45"/>
                  </a:lnTo>
                  <a:lnTo>
                    <a:pt x="32" y="54"/>
                  </a:lnTo>
                  <a:lnTo>
                    <a:pt x="29" y="58"/>
                  </a:lnTo>
                  <a:lnTo>
                    <a:pt x="26" y="55"/>
                  </a:lnTo>
                  <a:lnTo>
                    <a:pt x="27" y="50"/>
                  </a:lnTo>
                  <a:lnTo>
                    <a:pt x="27" y="44"/>
                  </a:lnTo>
                  <a:lnTo>
                    <a:pt x="26" y="40"/>
                  </a:lnTo>
                  <a:lnTo>
                    <a:pt x="26" y="39"/>
                  </a:lnTo>
                  <a:lnTo>
                    <a:pt x="24" y="39"/>
                  </a:lnTo>
                  <a:lnTo>
                    <a:pt x="23" y="40"/>
                  </a:lnTo>
                  <a:lnTo>
                    <a:pt x="21" y="42"/>
                  </a:lnTo>
                  <a:lnTo>
                    <a:pt x="19" y="47"/>
                  </a:lnTo>
                  <a:lnTo>
                    <a:pt x="15" y="47"/>
                  </a:lnTo>
                  <a:lnTo>
                    <a:pt x="13" y="45"/>
                  </a:lnTo>
                  <a:lnTo>
                    <a:pt x="11" y="44"/>
                  </a:lnTo>
                  <a:lnTo>
                    <a:pt x="11" y="39"/>
                  </a:lnTo>
                  <a:lnTo>
                    <a:pt x="11" y="38"/>
                  </a:lnTo>
                  <a:lnTo>
                    <a:pt x="8" y="30"/>
                  </a:lnTo>
                  <a:lnTo>
                    <a:pt x="0" y="26"/>
                  </a:lnTo>
                  <a:lnTo>
                    <a:pt x="0" y="17"/>
                  </a:lnTo>
                  <a:lnTo>
                    <a:pt x="2" y="14"/>
                  </a:lnTo>
                  <a:lnTo>
                    <a:pt x="5" y="9"/>
                  </a:lnTo>
                  <a:lnTo>
                    <a:pt x="5" y="8"/>
                  </a:lnTo>
                  <a:lnTo>
                    <a:pt x="12" y="8"/>
                  </a:lnTo>
                  <a:lnTo>
                    <a:pt x="13" y="4"/>
                  </a:lnTo>
                  <a:lnTo>
                    <a:pt x="20" y="8"/>
                  </a:lnTo>
                  <a:lnTo>
                    <a:pt x="24" y="5"/>
                  </a:lnTo>
                  <a:lnTo>
                    <a:pt x="26" y="4"/>
                  </a:lnTo>
                  <a:lnTo>
                    <a:pt x="27" y="3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1" y="12"/>
                  </a:lnTo>
                  <a:lnTo>
                    <a:pt x="30" y="7"/>
                  </a:lnTo>
                  <a:lnTo>
                    <a:pt x="30" y="4"/>
                  </a:lnTo>
                  <a:lnTo>
                    <a:pt x="37" y="0"/>
                  </a:lnTo>
                  <a:lnTo>
                    <a:pt x="44" y="7"/>
                  </a:lnTo>
                  <a:lnTo>
                    <a:pt x="44" y="7"/>
                  </a:lnTo>
                  <a:lnTo>
                    <a:pt x="45" y="7"/>
                  </a:lnTo>
                  <a:lnTo>
                    <a:pt x="48" y="18"/>
                  </a:lnTo>
                  <a:lnTo>
                    <a:pt x="49" y="19"/>
                  </a:lnTo>
                  <a:lnTo>
                    <a:pt x="59" y="17"/>
                  </a:lnTo>
                  <a:lnTo>
                    <a:pt x="59" y="17"/>
                  </a:lnTo>
                  <a:lnTo>
                    <a:pt x="61" y="20"/>
                  </a:lnTo>
                  <a:lnTo>
                    <a:pt x="61" y="21"/>
                  </a:lnTo>
                  <a:lnTo>
                    <a:pt x="64" y="25"/>
                  </a:lnTo>
                  <a:lnTo>
                    <a:pt x="63" y="25"/>
                  </a:lnTo>
                  <a:lnTo>
                    <a:pt x="63" y="26"/>
                  </a:lnTo>
                  <a:lnTo>
                    <a:pt x="61" y="29"/>
                  </a:lnTo>
                  <a:lnTo>
                    <a:pt x="60" y="31"/>
                  </a:lnTo>
                  <a:lnTo>
                    <a:pt x="54" y="37"/>
                  </a:lnTo>
                  <a:lnTo>
                    <a:pt x="54" y="38"/>
                  </a:lnTo>
                  <a:lnTo>
                    <a:pt x="58" y="50"/>
                  </a:lnTo>
                  <a:lnTo>
                    <a:pt x="59" y="56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75" name="Freeform 3026">
              <a:extLst>
                <a:ext uri="{FF2B5EF4-FFF2-40B4-BE49-F238E27FC236}">
                  <a16:creationId xmlns:a16="http://schemas.microsoft.com/office/drawing/2014/main" id="{C09949FA-0828-40E0-BEDD-D721BD2C7C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1337" y="3467510"/>
              <a:ext cx="981075" cy="1257300"/>
            </a:xfrm>
            <a:custGeom>
              <a:avLst/>
              <a:gdLst>
                <a:gd name="T0" fmla="*/ 102 w 103"/>
                <a:gd name="T1" fmla="*/ 101 h 132"/>
                <a:gd name="T2" fmla="*/ 102 w 103"/>
                <a:gd name="T3" fmla="*/ 94 h 132"/>
                <a:gd name="T4" fmla="*/ 102 w 103"/>
                <a:gd name="T5" fmla="*/ 90 h 132"/>
                <a:gd name="T6" fmla="*/ 100 w 103"/>
                <a:gd name="T7" fmla="*/ 87 h 132"/>
                <a:gd name="T8" fmla="*/ 102 w 103"/>
                <a:gd name="T9" fmla="*/ 85 h 132"/>
                <a:gd name="T10" fmla="*/ 102 w 103"/>
                <a:gd name="T11" fmla="*/ 79 h 132"/>
                <a:gd name="T12" fmla="*/ 101 w 103"/>
                <a:gd name="T13" fmla="*/ 74 h 132"/>
                <a:gd name="T14" fmla="*/ 101 w 103"/>
                <a:gd name="T15" fmla="*/ 73 h 132"/>
                <a:gd name="T16" fmla="*/ 98 w 103"/>
                <a:gd name="T17" fmla="*/ 69 h 132"/>
                <a:gd name="T18" fmla="*/ 97 w 103"/>
                <a:gd name="T19" fmla="*/ 66 h 132"/>
                <a:gd name="T20" fmla="*/ 94 w 103"/>
                <a:gd name="T21" fmla="*/ 62 h 132"/>
                <a:gd name="T22" fmla="*/ 92 w 103"/>
                <a:gd name="T23" fmla="*/ 62 h 132"/>
                <a:gd name="T24" fmla="*/ 90 w 103"/>
                <a:gd name="T25" fmla="*/ 60 h 132"/>
                <a:gd name="T26" fmla="*/ 89 w 103"/>
                <a:gd name="T27" fmla="*/ 58 h 132"/>
                <a:gd name="T28" fmla="*/ 86 w 103"/>
                <a:gd name="T29" fmla="*/ 44 h 132"/>
                <a:gd name="T30" fmla="*/ 84 w 103"/>
                <a:gd name="T31" fmla="*/ 33 h 132"/>
                <a:gd name="T32" fmla="*/ 84 w 103"/>
                <a:gd name="T33" fmla="*/ 19 h 132"/>
                <a:gd name="T34" fmla="*/ 88 w 103"/>
                <a:gd name="T35" fmla="*/ 2 h 132"/>
                <a:gd name="T36" fmla="*/ 77 w 103"/>
                <a:gd name="T37" fmla="*/ 5 h 132"/>
                <a:gd name="T38" fmla="*/ 61 w 103"/>
                <a:gd name="T39" fmla="*/ 5 h 132"/>
                <a:gd name="T40" fmla="*/ 41 w 103"/>
                <a:gd name="T41" fmla="*/ 3 h 132"/>
                <a:gd name="T42" fmla="*/ 22 w 103"/>
                <a:gd name="T43" fmla="*/ 15 h 132"/>
                <a:gd name="T44" fmla="*/ 14 w 103"/>
                <a:gd name="T45" fmla="*/ 27 h 132"/>
                <a:gd name="T46" fmla="*/ 10 w 103"/>
                <a:gd name="T47" fmla="*/ 37 h 132"/>
                <a:gd name="T48" fmla="*/ 14 w 103"/>
                <a:gd name="T49" fmla="*/ 46 h 132"/>
                <a:gd name="T50" fmla="*/ 7 w 103"/>
                <a:gd name="T51" fmla="*/ 54 h 132"/>
                <a:gd name="T52" fmla="*/ 3 w 103"/>
                <a:gd name="T53" fmla="*/ 65 h 132"/>
                <a:gd name="T54" fmla="*/ 10 w 103"/>
                <a:gd name="T55" fmla="*/ 81 h 132"/>
                <a:gd name="T56" fmla="*/ 15 w 103"/>
                <a:gd name="T57" fmla="*/ 101 h 132"/>
                <a:gd name="T58" fmla="*/ 29 w 103"/>
                <a:gd name="T59" fmla="*/ 112 h 132"/>
                <a:gd name="T60" fmla="*/ 29 w 103"/>
                <a:gd name="T61" fmla="*/ 122 h 132"/>
                <a:gd name="T62" fmla="*/ 31 w 103"/>
                <a:gd name="T63" fmla="*/ 132 h 132"/>
                <a:gd name="T64" fmla="*/ 39 w 103"/>
                <a:gd name="T65" fmla="*/ 125 h 132"/>
                <a:gd name="T66" fmla="*/ 37 w 103"/>
                <a:gd name="T67" fmla="*/ 118 h 132"/>
                <a:gd name="T68" fmla="*/ 44 w 103"/>
                <a:gd name="T69" fmla="*/ 116 h 132"/>
                <a:gd name="T70" fmla="*/ 52 w 103"/>
                <a:gd name="T71" fmla="*/ 107 h 132"/>
                <a:gd name="T72" fmla="*/ 57 w 103"/>
                <a:gd name="T73" fmla="*/ 109 h 132"/>
                <a:gd name="T74" fmla="*/ 68 w 103"/>
                <a:gd name="T75" fmla="*/ 113 h 132"/>
                <a:gd name="T76" fmla="*/ 67 w 103"/>
                <a:gd name="T77" fmla="*/ 124 h 132"/>
                <a:gd name="T78" fmla="*/ 73 w 103"/>
                <a:gd name="T79" fmla="*/ 120 h 132"/>
                <a:gd name="T80" fmla="*/ 75 w 103"/>
                <a:gd name="T81" fmla="*/ 119 h 132"/>
                <a:gd name="T82" fmla="*/ 77 w 103"/>
                <a:gd name="T83" fmla="*/ 119 h 132"/>
                <a:gd name="T84" fmla="*/ 81 w 103"/>
                <a:gd name="T85" fmla="*/ 118 h 132"/>
                <a:gd name="T86" fmla="*/ 87 w 103"/>
                <a:gd name="T87" fmla="*/ 118 h 132"/>
                <a:gd name="T88" fmla="*/ 88 w 103"/>
                <a:gd name="T89" fmla="*/ 118 h 132"/>
                <a:gd name="T90" fmla="*/ 91 w 103"/>
                <a:gd name="T91" fmla="*/ 113 h 132"/>
                <a:gd name="T92" fmla="*/ 92 w 103"/>
                <a:gd name="T93" fmla="*/ 107 h 132"/>
                <a:gd name="T94" fmla="*/ 101 w 103"/>
                <a:gd name="T95" fmla="*/ 104 h 132"/>
                <a:gd name="T96" fmla="*/ 103 w 103"/>
                <a:gd name="T97" fmla="*/ 10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3" h="132">
                  <a:moveTo>
                    <a:pt x="103" y="102"/>
                  </a:moveTo>
                  <a:lnTo>
                    <a:pt x="102" y="101"/>
                  </a:lnTo>
                  <a:lnTo>
                    <a:pt x="102" y="98"/>
                  </a:lnTo>
                  <a:lnTo>
                    <a:pt x="102" y="94"/>
                  </a:lnTo>
                  <a:lnTo>
                    <a:pt x="101" y="93"/>
                  </a:lnTo>
                  <a:lnTo>
                    <a:pt x="102" y="90"/>
                  </a:lnTo>
                  <a:lnTo>
                    <a:pt x="101" y="88"/>
                  </a:lnTo>
                  <a:lnTo>
                    <a:pt x="100" y="87"/>
                  </a:lnTo>
                  <a:lnTo>
                    <a:pt x="101" y="86"/>
                  </a:lnTo>
                  <a:lnTo>
                    <a:pt x="102" y="85"/>
                  </a:lnTo>
                  <a:lnTo>
                    <a:pt x="102" y="84"/>
                  </a:lnTo>
                  <a:lnTo>
                    <a:pt x="102" y="79"/>
                  </a:lnTo>
                  <a:lnTo>
                    <a:pt x="101" y="76"/>
                  </a:lnTo>
                  <a:lnTo>
                    <a:pt x="101" y="74"/>
                  </a:lnTo>
                  <a:lnTo>
                    <a:pt x="101" y="74"/>
                  </a:lnTo>
                  <a:lnTo>
                    <a:pt x="101" y="73"/>
                  </a:lnTo>
                  <a:lnTo>
                    <a:pt x="99" y="71"/>
                  </a:lnTo>
                  <a:lnTo>
                    <a:pt x="98" y="69"/>
                  </a:lnTo>
                  <a:lnTo>
                    <a:pt x="98" y="68"/>
                  </a:lnTo>
                  <a:lnTo>
                    <a:pt x="97" y="66"/>
                  </a:lnTo>
                  <a:lnTo>
                    <a:pt x="95" y="64"/>
                  </a:lnTo>
                  <a:lnTo>
                    <a:pt x="94" y="62"/>
                  </a:lnTo>
                  <a:lnTo>
                    <a:pt x="93" y="62"/>
                  </a:lnTo>
                  <a:lnTo>
                    <a:pt x="92" y="62"/>
                  </a:lnTo>
                  <a:lnTo>
                    <a:pt x="90" y="61"/>
                  </a:lnTo>
                  <a:lnTo>
                    <a:pt x="90" y="60"/>
                  </a:lnTo>
                  <a:lnTo>
                    <a:pt x="89" y="59"/>
                  </a:lnTo>
                  <a:lnTo>
                    <a:pt x="89" y="58"/>
                  </a:lnTo>
                  <a:lnTo>
                    <a:pt x="87" y="49"/>
                  </a:lnTo>
                  <a:lnTo>
                    <a:pt x="86" y="44"/>
                  </a:lnTo>
                  <a:lnTo>
                    <a:pt x="85" y="41"/>
                  </a:lnTo>
                  <a:lnTo>
                    <a:pt x="84" y="33"/>
                  </a:lnTo>
                  <a:lnTo>
                    <a:pt x="87" y="30"/>
                  </a:lnTo>
                  <a:lnTo>
                    <a:pt x="84" y="19"/>
                  </a:lnTo>
                  <a:lnTo>
                    <a:pt x="91" y="4"/>
                  </a:lnTo>
                  <a:lnTo>
                    <a:pt x="88" y="2"/>
                  </a:lnTo>
                  <a:lnTo>
                    <a:pt x="82" y="7"/>
                  </a:lnTo>
                  <a:lnTo>
                    <a:pt x="77" y="5"/>
                  </a:lnTo>
                  <a:lnTo>
                    <a:pt x="64" y="7"/>
                  </a:lnTo>
                  <a:lnTo>
                    <a:pt x="61" y="5"/>
                  </a:lnTo>
                  <a:lnTo>
                    <a:pt x="47" y="0"/>
                  </a:lnTo>
                  <a:lnTo>
                    <a:pt x="41" y="3"/>
                  </a:lnTo>
                  <a:lnTo>
                    <a:pt x="29" y="9"/>
                  </a:lnTo>
                  <a:lnTo>
                    <a:pt x="22" y="15"/>
                  </a:lnTo>
                  <a:lnTo>
                    <a:pt x="16" y="21"/>
                  </a:lnTo>
                  <a:lnTo>
                    <a:pt x="14" y="27"/>
                  </a:lnTo>
                  <a:lnTo>
                    <a:pt x="12" y="30"/>
                  </a:lnTo>
                  <a:lnTo>
                    <a:pt x="10" y="37"/>
                  </a:lnTo>
                  <a:lnTo>
                    <a:pt x="9" y="42"/>
                  </a:lnTo>
                  <a:lnTo>
                    <a:pt x="14" y="46"/>
                  </a:lnTo>
                  <a:lnTo>
                    <a:pt x="12" y="52"/>
                  </a:lnTo>
                  <a:lnTo>
                    <a:pt x="7" y="54"/>
                  </a:lnTo>
                  <a:lnTo>
                    <a:pt x="0" y="60"/>
                  </a:lnTo>
                  <a:lnTo>
                    <a:pt x="3" y="65"/>
                  </a:lnTo>
                  <a:lnTo>
                    <a:pt x="5" y="69"/>
                  </a:lnTo>
                  <a:lnTo>
                    <a:pt x="10" y="81"/>
                  </a:lnTo>
                  <a:lnTo>
                    <a:pt x="13" y="98"/>
                  </a:lnTo>
                  <a:lnTo>
                    <a:pt x="15" y="101"/>
                  </a:lnTo>
                  <a:lnTo>
                    <a:pt x="17" y="103"/>
                  </a:lnTo>
                  <a:lnTo>
                    <a:pt x="29" y="112"/>
                  </a:lnTo>
                  <a:lnTo>
                    <a:pt x="33" y="122"/>
                  </a:lnTo>
                  <a:lnTo>
                    <a:pt x="29" y="122"/>
                  </a:lnTo>
                  <a:lnTo>
                    <a:pt x="29" y="130"/>
                  </a:lnTo>
                  <a:lnTo>
                    <a:pt x="31" y="132"/>
                  </a:lnTo>
                  <a:lnTo>
                    <a:pt x="35" y="130"/>
                  </a:lnTo>
                  <a:lnTo>
                    <a:pt x="39" y="125"/>
                  </a:lnTo>
                  <a:lnTo>
                    <a:pt x="39" y="125"/>
                  </a:lnTo>
                  <a:lnTo>
                    <a:pt x="37" y="118"/>
                  </a:lnTo>
                  <a:lnTo>
                    <a:pt x="39" y="118"/>
                  </a:lnTo>
                  <a:lnTo>
                    <a:pt x="44" y="116"/>
                  </a:lnTo>
                  <a:lnTo>
                    <a:pt x="47" y="115"/>
                  </a:lnTo>
                  <a:lnTo>
                    <a:pt x="52" y="107"/>
                  </a:lnTo>
                  <a:lnTo>
                    <a:pt x="57" y="109"/>
                  </a:lnTo>
                  <a:lnTo>
                    <a:pt x="57" y="109"/>
                  </a:lnTo>
                  <a:lnTo>
                    <a:pt x="68" y="113"/>
                  </a:lnTo>
                  <a:lnTo>
                    <a:pt x="68" y="113"/>
                  </a:lnTo>
                  <a:lnTo>
                    <a:pt x="66" y="124"/>
                  </a:lnTo>
                  <a:lnTo>
                    <a:pt x="67" y="124"/>
                  </a:lnTo>
                  <a:lnTo>
                    <a:pt x="69" y="122"/>
                  </a:lnTo>
                  <a:lnTo>
                    <a:pt x="73" y="120"/>
                  </a:lnTo>
                  <a:lnTo>
                    <a:pt x="74" y="120"/>
                  </a:lnTo>
                  <a:lnTo>
                    <a:pt x="75" y="119"/>
                  </a:lnTo>
                  <a:lnTo>
                    <a:pt x="76" y="119"/>
                  </a:lnTo>
                  <a:lnTo>
                    <a:pt x="77" y="119"/>
                  </a:lnTo>
                  <a:lnTo>
                    <a:pt x="78" y="119"/>
                  </a:lnTo>
                  <a:lnTo>
                    <a:pt x="81" y="118"/>
                  </a:lnTo>
                  <a:lnTo>
                    <a:pt x="85" y="118"/>
                  </a:lnTo>
                  <a:lnTo>
                    <a:pt x="87" y="118"/>
                  </a:lnTo>
                  <a:lnTo>
                    <a:pt x="88" y="118"/>
                  </a:lnTo>
                  <a:lnTo>
                    <a:pt x="88" y="118"/>
                  </a:lnTo>
                  <a:lnTo>
                    <a:pt x="89" y="116"/>
                  </a:lnTo>
                  <a:lnTo>
                    <a:pt x="91" y="113"/>
                  </a:lnTo>
                  <a:lnTo>
                    <a:pt x="92" y="110"/>
                  </a:lnTo>
                  <a:lnTo>
                    <a:pt x="92" y="107"/>
                  </a:lnTo>
                  <a:lnTo>
                    <a:pt x="94" y="104"/>
                  </a:lnTo>
                  <a:lnTo>
                    <a:pt x="101" y="104"/>
                  </a:lnTo>
                  <a:lnTo>
                    <a:pt x="102" y="104"/>
                  </a:lnTo>
                  <a:lnTo>
                    <a:pt x="103" y="102"/>
                  </a:lnTo>
                  <a:lnTo>
                    <a:pt x="103" y="102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76" name="Freeform 41">
              <a:extLst>
                <a:ext uri="{FF2B5EF4-FFF2-40B4-BE49-F238E27FC236}">
                  <a16:creationId xmlns:a16="http://schemas.microsoft.com/office/drawing/2014/main" id="{D3D6EF43-C11D-4BBF-9B89-7E5AC4B90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1312" y="5039135"/>
              <a:ext cx="609600" cy="733425"/>
            </a:xfrm>
            <a:custGeom>
              <a:avLst/>
              <a:gdLst>
                <a:gd name="T0" fmla="*/ 94 w 191"/>
                <a:gd name="T1" fmla="*/ 229 h 229"/>
                <a:gd name="T2" fmla="*/ 94 w 191"/>
                <a:gd name="T3" fmla="*/ 229 h 229"/>
                <a:gd name="T4" fmla="*/ 84 w 191"/>
                <a:gd name="T5" fmla="*/ 216 h 229"/>
                <a:gd name="T6" fmla="*/ 66 w 191"/>
                <a:gd name="T7" fmla="*/ 207 h 229"/>
                <a:gd name="T8" fmla="*/ 66 w 191"/>
                <a:gd name="T9" fmla="*/ 207 h 229"/>
                <a:gd name="T10" fmla="*/ 48 w 191"/>
                <a:gd name="T11" fmla="*/ 145 h 229"/>
                <a:gd name="T12" fmla="*/ 46 w 191"/>
                <a:gd name="T13" fmla="*/ 136 h 229"/>
                <a:gd name="T14" fmla="*/ 37 w 191"/>
                <a:gd name="T15" fmla="*/ 125 h 229"/>
                <a:gd name="T16" fmla="*/ 37 w 191"/>
                <a:gd name="T17" fmla="*/ 125 h 229"/>
                <a:gd name="T18" fmla="*/ 37 w 191"/>
                <a:gd name="T19" fmla="*/ 122 h 229"/>
                <a:gd name="T20" fmla="*/ 36 w 191"/>
                <a:gd name="T21" fmla="*/ 119 h 229"/>
                <a:gd name="T22" fmla="*/ 28 w 191"/>
                <a:gd name="T23" fmla="*/ 84 h 229"/>
                <a:gd name="T24" fmla="*/ 10 w 191"/>
                <a:gd name="T25" fmla="*/ 72 h 229"/>
                <a:gd name="T26" fmla="*/ 7 w 191"/>
                <a:gd name="T27" fmla="*/ 70 h 229"/>
                <a:gd name="T28" fmla="*/ 0 w 191"/>
                <a:gd name="T29" fmla="*/ 66 h 229"/>
                <a:gd name="T30" fmla="*/ 0 w 191"/>
                <a:gd name="T31" fmla="*/ 66 h 229"/>
                <a:gd name="T32" fmla="*/ 0 w 191"/>
                <a:gd name="T33" fmla="*/ 66 h 229"/>
                <a:gd name="T34" fmla="*/ 0 w 191"/>
                <a:gd name="T35" fmla="*/ 66 h 229"/>
                <a:gd name="T36" fmla="*/ 0 w 191"/>
                <a:gd name="T37" fmla="*/ 65 h 229"/>
                <a:gd name="T38" fmla="*/ 23 w 191"/>
                <a:gd name="T39" fmla="*/ 4 h 229"/>
                <a:gd name="T40" fmla="*/ 24 w 191"/>
                <a:gd name="T41" fmla="*/ 4 h 229"/>
                <a:gd name="T42" fmla="*/ 49 w 191"/>
                <a:gd name="T43" fmla="*/ 9 h 229"/>
                <a:gd name="T44" fmla="*/ 49 w 191"/>
                <a:gd name="T45" fmla="*/ 9 h 229"/>
                <a:gd name="T46" fmla="*/ 60 w 191"/>
                <a:gd name="T47" fmla="*/ 27 h 229"/>
                <a:gd name="T48" fmla="*/ 67 w 191"/>
                <a:gd name="T49" fmla="*/ 14 h 229"/>
                <a:gd name="T50" fmla="*/ 73 w 191"/>
                <a:gd name="T51" fmla="*/ 2 h 229"/>
                <a:gd name="T52" fmla="*/ 73 w 191"/>
                <a:gd name="T53" fmla="*/ 1 h 229"/>
                <a:gd name="T54" fmla="*/ 74 w 191"/>
                <a:gd name="T55" fmla="*/ 1 h 229"/>
                <a:gd name="T56" fmla="*/ 83 w 191"/>
                <a:gd name="T57" fmla="*/ 8 h 229"/>
                <a:gd name="T58" fmla="*/ 91 w 191"/>
                <a:gd name="T59" fmla="*/ 15 h 229"/>
                <a:gd name="T60" fmla="*/ 94 w 191"/>
                <a:gd name="T61" fmla="*/ 10 h 229"/>
                <a:gd name="T62" fmla="*/ 99 w 191"/>
                <a:gd name="T63" fmla="*/ 4 h 229"/>
                <a:gd name="T64" fmla="*/ 99 w 191"/>
                <a:gd name="T65" fmla="*/ 3 h 229"/>
                <a:gd name="T66" fmla="*/ 106 w 191"/>
                <a:gd name="T67" fmla="*/ 1 h 229"/>
                <a:gd name="T68" fmla="*/ 109 w 191"/>
                <a:gd name="T69" fmla="*/ 0 h 229"/>
                <a:gd name="T70" fmla="*/ 109 w 191"/>
                <a:gd name="T71" fmla="*/ 0 h 229"/>
                <a:gd name="T72" fmla="*/ 174 w 191"/>
                <a:gd name="T73" fmla="*/ 16 h 229"/>
                <a:gd name="T74" fmla="*/ 175 w 191"/>
                <a:gd name="T75" fmla="*/ 16 h 229"/>
                <a:gd name="T76" fmla="*/ 191 w 191"/>
                <a:gd name="T77" fmla="*/ 89 h 229"/>
                <a:gd name="T78" fmla="*/ 191 w 191"/>
                <a:gd name="T79" fmla="*/ 89 h 229"/>
                <a:gd name="T80" fmla="*/ 174 w 191"/>
                <a:gd name="T81" fmla="*/ 140 h 229"/>
                <a:gd name="T82" fmla="*/ 181 w 191"/>
                <a:gd name="T83" fmla="*/ 154 h 229"/>
                <a:gd name="T84" fmla="*/ 181 w 191"/>
                <a:gd name="T85" fmla="*/ 154 h 229"/>
                <a:gd name="T86" fmla="*/ 185 w 191"/>
                <a:gd name="T87" fmla="*/ 178 h 229"/>
                <a:gd name="T88" fmla="*/ 185 w 191"/>
                <a:gd name="T89" fmla="*/ 178 h 229"/>
                <a:gd name="T90" fmla="*/ 168 w 191"/>
                <a:gd name="T91" fmla="*/ 211 h 229"/>
                <a:gd name="T92" fmla="*/ 168 w 191"/>
                <a:gd name="T93" fmla="*/ 211 h 229"/>
                <a:gd name="T94" fmla="*/ 163 w 191"/>
                <a:gd name="T95" fmla="*/ 215 h 229"/>
                <a:gd name="T96" fmla="*/ 154 w 191"/>
                <a:gd name="T97" fmla="*/ 221 h 229"/>
                <a:gd name="T98" fmla="*/ 153 w 191"/>
                <a:gd name="T99" fmla="*/ 221 h 229"/>
                <a:gd name="T100" fmla="*/ 131 w 191"/>
                <a:gd name="T101" fmla="*/ 211 h 229"/>
                <a:gd name="T102" fmla="*/ 117 w 191"/>
                <a:gd name="T103" fmla="*/ 224 h 229"/>
                <a:gd name="T104" fmla="*/ 117 w 191"/>
                <a:gd name="T105" fmla="*/ 224 h 229"/>
                <a:gd name="T106" fmla="*/ 113 w 191"/>
                <a:gd name="T107" fmla="*/ 225 h 229"/>
                <a:gd name="T108" fmla="*/ 94 w 191"/>
                <a:gd name="T109" fmla="*/ 229 h 229"/>
                <a:gd name="T110" fmla="*/ 94 w 191"/>
                <a:gd name="T111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1" h="229">
                  <a:moveTo>
                    <a:pt x="94" y="229"/>
                  </a:moveTo>
                  <a:cubicBezTo>
                    <a:pt x="94" y="229"/>
                    <a:pt x="94" y="229"/>
                    <a:pt x="94" y="229"/>
                  </a:cubicBezTo>
                  <a:cubicBezTo>
                    <a:pt x="84" y="216"/>
                    <a:pt x="84" y="216"/>
                    <a:pt x="84" y="216"/>
                  </a:cubicBezTo>
                  <a:cubicBezTo>
                    <a:pt x="66" y="207"/>
                    <a:pt x="66" y="207"/>
                    <a:pt x="66" y="207"/>
                  </a:cubicBezTo>
                  <a:cubicBezTo>
                    <a:pt x="66" y="207"/>
                    <a:pt x="66" y="207"/>
                    <a:pt x="66" y="207"/>
                  </a:cubicBezTo>
                  <a:cubicBezTo>
                    <a:pt x="48" y="145"/>
                    <a:pt x="48" y="145"/>
                    <a:pt x="48" y="145"/>
                  </a:cubicBezTo>
                  <a:cubicBezTo>
                    <a:pt x="46" y="136"/>
                    <a:pt x="46" y="136"/>
                    <a:pt x="46" y="136"/>
                  </a:cubicBezTo>
                  <a:cubicBezTo>
                    <a:pt x="37" y="125"/>
                    <a:pt x="37" y="125"/>
                    <a:pt x="37" y="125"/>
                  </a:cubicBezTo>
                  <a:cubicBezTo>
                    <a:pt x="37" y="125"/>
                    <a:pt x="37" y="125"/>
                    <a:pt x="37" y="125"/>
                  </a:cubicBezTo>
                  <a:cubicBezTo>
                    <a:pt x="37" y="122"/>
                    <a:pt x="37" y="122"/>
                    <a:pt x="37" y="122"/>
                  </a:cubicBezTo>
                  <a:cubicBezTo>
                    <a:pt x="36" y="119"/>
                    <a:pt x="36" y="119"/>
                    <a:pt x="36" y="119"/>
                  </a:cubicBezTo>
                  <a:cubicBezTo>
                    <a:pt x="28" y="84"/>
                    <a:pt x="28" y="84"/>
                    <a:pt x="28" y="84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7" y="70"/>
                    <a:pt x="7" y="70"/>
                    <a:pt x="7" y="7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67" y="14"/>
                    <a:pt x="67" y="14"/>
                    <a:pt x="67" y="14"/>
                  </a:cubicBezTo>
                  <a:cubicBezTo>
                    <a:pt x="73" y="2"/>
                    <a:pt x="73" y="2"/>
                    <a:pt x="73" y="2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3" y="1"/>
                    <a:pt x="74" y="1"/>
                    <a:pt x="74" y="1"/>
                  </a:cubicBezTo>
                  <a:cubicBezTo>
                    <a:pt x="83" y="8"/>
                    <a:pt x="83" y="8"/>
                    <a:pt x="83" y="8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94" y="10"/>
                    <a:pt x="94" y="10"/>
                    <a:pt x="94" y="10"/>
                  </a:cubicBezTo>
                  <a:cubicBezTo>
                    <a:pt x="99" y="4"/>
                    <a:pt x="99" y="4"/>
                    <a:pt x="99" y="4"/>
                  </a:cubicBezTo>
                  <a:cubicBezTo>
                    <a:pt x="99" y="4"/>
                    <a:pt x="99" y="4"/>
                    <a:pt x="99" y="3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74" y="16"/>
                    <a:pt x="174" y="16"/>
                    <a:pt x="174" y="16"/>
                  </a:cubicBezTo>
                  <a:cubicBezTo>
                    <a:pt x="175" y="16"/>
                    <a:pt x="175" y="16"/>
                    <a:pt x="175" y="16"/>
                  </a:cubicBezTo>
                  <a:cubicBezTo>
                    <a:pt x="191" y="89"/>
                    <a:pt x="191" y="89"/>
                    <a:pt x="191" y="89"/>
                  </a:cubicBezTo>
                  <a:cubicBezTo>
                    <a:pt x="191" y="89"/>
                    <a:pt x="191" y="89"/>
                    <a:pt x="191" y="89"/>
                  </a:cubicBezTo>
                  <a:cubicBezTo>
                    <a:pt x="174" y="140"/>
                    <a:pt x="174" y="140"/>
                    <a:pt x="174" y="140"/>
                  </a:cubicBezTo>
                  <a:cubicBezTo>
                    <a:pt x="181" y="154"/>
                    <a:pt x="181" y="154"/>
                    <a:pt x="181" y="154"/>
                  </a:cubicBezTo>
                  <a:cubicBezTo>
                    <a:pt x="181" y="154"/>
                    <a:pt x="181" y="154"/>
                    <a:pt x="181" y="154"/>
                  </a:cubicBezTo>
                  <a:cubicBezTo>
                    <a:pt x="185" y="178"/>
                    <a:pt x="185" y="178"/>
                    <a:pt x="185" y="178"/>
                  </a:cubicBezTo>
                  <a:cubicBezTo>
                    <a:pt x="185" y="178"/>
                    <a:pt x="185" y="178"/>
                    <a:pt x="185" y="178"/>
                  </a:cubicBezTo>
                  <a:cubicBezTo>
                    <a:pt x="168" y="211"/>
                    <a:pt x="168" y="211"/>
                    <a:pt x="168" y="211"/>
                  </a:cubicBezTo>
                  <a:cubicBezTo>
                    <a:pt x="168" y="211"/>
                    <a:pt x="168" y="211"/>
                    <a:pt x="168" y="211"/>
                  </a:cubicBezTo>
                  <a:cubicBezTo>
                    <a:pt x="163" y="215"/>
                    <a:pt x="163" y="215"/>
                    <a:pt x="163" y="215"/>
                  </a:cubicBezTo>
                  <a:cubicBezTo>
                    <a:pt x="154" y="221"/>
                    <a:pt x="154" y="221"/>
                    <a:pt x="154" y="221"/>
                  </a:cubicBezTo>
                  <a:cubicBezTo>
                    <a:pt x="154" y="221"/>
                    <a:pt x="153" y="221"/>
                    <a:pt x="153" y="221"/>
                  </a:cubicBezTo>
                  <a:cubicBezTo>
                    <a:pt x="131" y="211"/>
                    <a:pt x="131" y="211"/>
                    <a:pt x="131" y="211"/>
                  </a:cubicBezTo>
                  <a:cubicBezTo>
                    <a:pt x="117" y="224"/>
                    <a:pt x="117" y="224"/>
                    <a:pt x="117" y="224"/>
                  </a:cubicBezTo>
                  <a:cubicBezTo>
                    <a:pt x="117" y="224"/>
                    <a:pt x="117" y="224"/>
                    <a:pt x="117" y="224"/>
                  </a:cubicBezTo>
                  <a:cubicBezTo>
                    <a:pt x="113" y="225"/>
                    <a:pt x="113" y="225"/>
                    <a:pt x="113" y="225"/>
                  </a:cubicBezTo>
                  <a:cubicBezTo>
                    <a:pt x="94" y="229"/>
                    <a:pt x="94" y="229"/>
                    <a:pt x="94" y="229"/>
                  </a:cubicBezTo>
                  <a:cubicBezTo>
                    <a:pt x="94" y="229"/>
                    <a:pt x="94" y="229"/>
                    <a:pt x="94" y="229"/>
                  </a:cubicBezTo>
                  <a:close/>
                </a:path>
              </a:pathLst>
            </a:custGeom>
            <a:solidFill>
              <a:srgbClr val="FFE0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77" name="Freeform 3002">
              <a:extLst>
                <a:ext uri="{FF2B5EF4-FFF2-40B4-BE49-F238E27FC236}">
                  <a16:creationId xmlns:a16="http://schemas.microsoft.com/office/drawing/2014/main" id="{28AC85C4-7783-4AA2-A489-9777DDBC2B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86437" y="4905785"/>
              <a:ext cx="352425" cy="590550"/>
            </a:xfrm>
            <a:custGeom>
              <a:avLst/>
              <a:gdLst>
                <a:gd name="T0" fmla="*/ 13 w 37"/>
                <a:gd name="T1" fmla="*/ 12 h 62"/>
                <a:gd name="T2" fmla="*/ 15 w 37"/>
                <a:gd name="T3" fmla="*/ 6 h 62"/>
                <a:gd name="T4" fmla="*/ 11 w 37"/>
                <a:gd name="T5" fmla="*/ 0 h 62"/>
                <a:gd name="T6" fmla="*/ 6 w 37"/>
                <a:gd name="T7" fmla="*/ 12 h 62"/>
                <a:gd name="T8" fmla="*/ 0 w 37"/>
                <a:gd name="T9" fmla="*/ 26 h 62"/>
                <a:gd name="T10" fmla="*/ 10 w 37"/>
                <a:gd name="T11" fmla="*/ 24 h 62"/>
                <a:gd name="T12" fmla="*/ 13 w 37"/>
                <a:gd name="T13" fmla="*/ 12 h 62"/>
                <a:gd name="T14" fmla="*/ 30 w 37"/>
                <a:gd name="T15" fmla="*/ 28 h 62"/>
                <a:gd name="T16" fmla="*/ 31 w 37"/>
                <a:gd name="T17" fmla="*/ 14 h 62"/>
                <a:gd name="T18" fmla="*/ 31 w 37"/>
                <a:gd name="T19" fmla="*/ 12 h 62"/>
                <a:gd name="T20" fmla="*/ 32 w 37"/>
                <a:gd name="T21" fmla="*/ 5 h 62"/>
                <a:gd name="T22" fmla="*/ 26 w 37"/>
                <a:gd name="T23" fmla="*/ 9 h 62"/>
                <a:gd name="T24" fmla="*/ 24 w 37"/>
                <a:gd name="T25" fmla="*/ 11 h 62"/>
                <a:gd name="T26" fmla="*/ 23 w 37"/>
                <a:gd name="T27" fmla="*/ 11 h 62"/>
                <a:gd name="T28" fmla="*/ 22 w 37"/>
                <a:gd name="T29" fmla="*/ 7 h 62"/>
                <a:gd name="T30" fmla="*/ 21 w 37"/>
                <a:gd name="T31" fmla="*/ 5 h 62"/>
                <a:gd name="T32" fmla="*/ 20 w 37"/>
                <a:gd name="T33" fmla="*/ 6 h 62"/>
                <a:gd name="T34" fmla="*/ 19 w 37"/>
                <a:gd name="T35" fmla="*/ 6 h 62"/>
                <a:gd name="T36" fmla="*/ 19 w 37"/>
                <a:gd name="T37" fmla="*/ 8 h 62"/>
                <a:gd name="T38" fmla="*/ 19 w 37"/>
                <a:gd name="T39" fmla="*/ 9 h 62"/>
                <a:gd name="T40" fmla="*/ 18 w 37"/>
                <a:gd name="T41" fmla="*/ 12 h 62"/>
                <a:gd name="T42" fmla="*/ 15 w 37"/>
                <a:gd name="T43" fmla="*/ 22 h 62"/>
                <a:gd name="T44" fmla="*/ 14 w 37"/>
                <a:gd name="T45" fmla="*/ 23 h 62"/>
                <a:gd name="T46" fmla="*/ 14 w 37"/>
                <a:gd name="T47" fmla="*/ 24 h 62"/>
                <a:gd name="T48" fmla="*/ 12 w 37"/>
                <a:gd name="T49" fmla="*/ 27 h 62"/>
                <a:gd name="T50" fmla="*/ 11 w 37"/>
                <a:gd name="T51" fmla="*/ 28 h 62"/>
                <a:gd name="T52" fmla="*/ 11 w 37"/>
                <a:gd name="T53" fmla="*/ 29 h 62"/>
                <a:gd name="T54" fmla="*/ 10 w 37"/>
                <a:gd name="T55" fmla="*/ 35 h 62"/>
                <a:gd name="T56" fmla="*/ 9 w 37"/>
                <a:gd name="T57" fmla="*/ 38 h 62"/>
                <a:gd name="T58" fmla="*/ 9 w 37"/>
                <a:gd name="T59" fmla="*/ 51 h 62"/>
                <a:gd name="T60" fmla="*/ 11 w 37"/>
                <a:gd name="T61" fmla="*/ 60 h 62"/>
                <a:gd name="T62" fmla="*/ 11 w 37"/>
                <a:gd name="T63" fmla="*/ 60 h 62"/>
                <a:gd name="T64" fmla="*/ 14 w 37"/>
                <a:gd name="T65" fmla="*/ 62 h 62"/>
                <a:gd name="T66" fmla="*/ 21 w 37"/>
                <a:gd name="T67" fmla="*/ 54 h 62"/>
                <a:gd name="T68" fmla="*/ 21 w 37"/>
                <a:gd name="T69" fmla="*/ 53 h 62"/>
                <a:gd name="T70" fmla="*/ 23 w 37"/>
                <a:gd name="T71" fmla="*/ 56 h 62"/>
                <a:gd name="T72" fmla="*/ 30 w 37"/>
                <a:gd name="T73" fmla="*/ 46 h 62"/>
                <a:gd name="T74" fmla="*/ 32 w 37"/>
                <a:gd name="T75" fmla="*/ 42 h 62"/>
                <a:gd name="T76" fmla="*/ 34 w 37"/>
                <a:gd name="T77" fmla="*/ 40 h 62"/>
                <a:gd name="T78" fmla="*/ 37 w 37"/>
                <a:gd name="T79" fmla="*/ 36 h 62"/>
                <a:gd name="T80" fmla="*/ 30 w 37"/>
                <a:gd name="T81" fmla="*/ 2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7" h="62">
                  <a:moveTo>
                    <a:pt x="13" y="12"/>
                  </a:moveTo>
                  <a:lnTo>
                    <a:pt x="15" y="6"/>
                  </a:lnTo>
                  <a:lnTo>
                    <a:pt x="11" y="0"/>
                  </a:lnTo>
                  <a:lnTo>
                    <a:pt x="6" y="12"/>
                  </a:lnTo>
                  <a:lnTo>
                    <a:pt x="0" y="26"/>
                  </a:lnTo>
                  <a:lnTo>
                    <a:pt x="10" y="24"/>
                  </a:lnTo>
                  <a:lnTo>
                    <a:pt x="13" y="12"/>
                  </a:lnTo>
                  <a:close/>
                  <a:moveTo>
                    <a:pt x="30" y="28"/>
                  </a:moveTo>
                  <a:lnTo>
                    <a:pt x="31" y="14"/>
                  </a:lnTo>
                  <a:lnTo>
                    <a:pt x="31" y="12"/>
                  </a:lnTo>
                  <a:lnTo>
                    <a:pt x="32" y="5"/>
                  </a:lnTo>
                  <a:lnTo>
                    <a:pt x="26" y="9"/>
                  </a:lnTo>
                  <a:lnTo>
                    <a:pt x="24" y="11"/>
                  </a:lnTo>
                  <a:lnTo>
                    <a:pt x="23" y="11"/>
                  </a:lnTo>
                  <a:lnTo>
                    <a:pt x="22" y="7"/>
                  </a:lnTo>
                  <a:lnTo>
                    <a:pt x="21" y="5"/>
                  </a:lnTo>
                  <a:lnTo>
                    <a:pt x="20" y="6"/>
                  </a:lnTo>
                  <a:lnTo>
                    <a:pt x="19" y="6"/>
                  </a:lnTo>
                  <a:lnTo>
                    <a:pt x="19" y="8"/>
                  </a:lnTo>
                  <a:lnTo>
                    <a:pt x="19" y="9"/>
                  </a:lnTo>
                  <a:lnTo>
                    <a:pt x="18" y="12"/>
                  </a:lnTo>
                  <a:lnTo>
                    <a:pt x="15" y="22"/>
                  </a:lnTo>
                  <a:lnTo>
                    <a:pt x="14" y="23"/>
                  </a:lnTo>
                  <a:lnTo>
                    <a:pt x="14" y="24"/>
                  </a:lnTo>
                  <a:lnTo>
                    <a:pt x="12" y="27"/>
                  </a:lnTo>
                  <a:lnTo>
                    <a:pt x="11" y="28"/>
                  </a:lnTo>
                  <a:lnTo>
                    <a:pt x="11" y="29"/>
                  </a:lnTo>
                  <a:lnTo>
                    <a:pt x="10" y="35"/>
                  </a:lnTo>
                  <a:lnTo>
                    <a:pt x="9" y="38"/>
                  </a:lnTo>
                  <a:lnTo>
                    <a:pt x="9" y="51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4" y="62"/>
                  </a:lnTo>
                  <a:lnTo>
                    <a:pt x="21" y="54"/>
                  </a:lnTo>
                  <a:lnTo>
                    <a:pt x="21" y="53"/>
                  </a:lnTo>
                  <a:lnTo>
                    <a:pt x="23" y="56"/>
                  </a:lnTo>
                  <a:lnTo>
                    <a:pt x="30" y="46"/>
                  </a:lnTo>
                  <a:lnTo>
                    <a:pt x="32" y="42"/>
                  </a:lnTo>
                  <a:lnTo>
                    <a:pt x="34" y="40"/>
                  </a:lnTo>
                  <a:lnTo>
                    <a:pt x="37" y="36"/>
                  </a:lnTo>
                  <a:lnTo>
                    <a:pt x="30" y="2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78" name="Freeform 3018">
              <a:extLst>
                <a:ext uri="{FF2B5EF4-FFF2-40B4-BE49-F238E27FC236}">
                  <a16:creationId xmlns:a16="http://schemas.microsoft.com/office/drawing/2014/main" id="{D1F25F2A-2D7F-4301-AA3D-7A855BB82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2187" y="4839110"/>
              <a:ext cx="542925" cy="438150"/>
            </a:xfrm>
            <a:custGeom>
              <a:avLst/>
              <a:gdLst>
                <a:gd name="T0" fmla="*/ 36 w 57"/>
                <a:gd name="T1" fmla="*/ 0 h 46"/>
                <a:gd name="T2" fmla="*/ 34 w 57"/>
                <a:gd name="T3" fmla="*/ 5 h 46"/>
                <a:gd name="T4" fmla="*/ 34 w 57"/>
                <a:gd name="T5" fmla="*/ 6 h 46"/>
                <a:gd name="T6" fmla="*/ 34 w 57"/>
                <a:gd name="T7" fmla="*/ 11 h 46"/>
                <a:gd name="T8" fmla="*/ 46 w 57"/>
                <a:gd name="T9" fmla="*/ 12 h 46"/>
                <a:gd name="T10" fmla="*/ 47 w 57"/>
                <a:gd name="T11" fmla="*/ 14 h 46"/>
                <a:gd name="T12" fmla="*/ 47 w 57"/>
                <a:gd name="T13" fmla="*/ 16 h 46"/>
                <a:gd name="T14" fmla="*/ 49 w 57"/>
                <a:gd name="T15" fmla="*/ 19 h 46"/>
                <a:gd name="T16" fmla="*/ 56 w 57"/>
                <a:gd name="T17" fmla="*/ 37 h 46"/>
                <a:gd name="T18" fmla="*/ 57 w 57"/>
                <a:gd name="T19" fmla="*/ 39 h 46"/>
                <a:gd name="T20" fmla="*/ 57 w 57"/>
                <a:gd name="T21" fmla="*/ 40 h 46"/>
                <a:gd name="T22" fmla="*/ 48 w 57"/>
                <a:gd name="T23" fmla="*/ 46 h 46"/>
                <a:gd name="T24" fmla="*/ 31 w 57"/>
                <a:gd name="T25" fmla="*/ 45 h 46"/>
                <a:gd name="T26" fmla="*/ 17 w 57"/>
                <a:gd name="T27" fmla="*/ 39 h 46"/>
                <a:gd name="T28" fmla="*/ 15 w 57"/>
                <a:gd name="T29" fmla="*/ 45 h 46"/>
                <a:gd name="T30" fmla="*/ 7 w 57"/>
                <a:gd name="T31" fmla="*/ 43 h 46"/>
                <a:gd name="T32" fmla="*/ 0 w 57"/>
                <a:gd name="T33" fmla="*/ 35 h 46"/>
                <a:gd name="T34" fmla="*/ 1 w 57"/>
                <a:gd name="T35" fmla="*/ 21 h 46"/>
                <a:gd name="T36" fmla="*/ 1 w 57"/>
                <a:gd name="T37" fmla="*/ 19 h 46"/>
                <a:gd name="T38" fmla="*/ 2 w 57"/>
                <a:gd name="T39" fmla="*/ 12 h 46"/>
                <a:gd name="T40" fmla="*/ 3 w 57"/>
                <a:gd name="T41" fmla="*/ 4 h 46"/>
                <a:gd name="T42" fmla="*/ 6 w 57"/>
                <a:gd name="T43" fmla="*/ 6 h 46"/>
                <a:gd name="T44" fmla="*/ 10 w 57"/>
                <a:gd name="T45" fmla="*/ 0 h 46"/>
                <a:gd name="T46" fmla="*/ 13 w 57"/>
                <a:gd name="T47" fmla="*/ 1 h 46"/>
                <a:gd name="T48" fmla="*/ 14 w 57"/>
                <a:gd name="T49" fmla="*/ 1 h 46"/>
                <a:gd name="T50" fmla="*/ 19 w 57"/>
                <a:gd name="T51" fmla="*/ 2 h 46"/>
                <a:gd name="T52" fmla="*/ 22 w 57"/>
                <a:gd name="T53" fmla="*/ 1 h 46"/>
                <a:gd name="T54" fmla="*/ 36 w 57"/>
                <a:gd name="T55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7" h="46">
                  <a:moveTo>
                    <a:pt x="36" y="0"/>
                  </a:moveTo>
                  <a:lnTo>
                    <a:pt x="34" y="5"/>
                  </a:lnTo>
                  <a:lnTo>
                    <a:pt x="34" y="6"/>
                  </a:lnTo>
                  <a:lnTo>
                    <a:pt x="34" y="11"/>
                  </a:lnTo>
                  <a:lnTo>
                    <a:pt x="46" y="12"/>
                  </a:lnTo>
                  <a:lnTo>
                    <a:pt x="47" y="14"/>
                  </a:lnTo>
                  <a:lnTo>
                    <a:pt x="47" y="16"/>
                  </a:lnTo>
                  <a:lnTo>
                    <a:pt x="49" y="19"/>
                  </a:lnTo>
                  <a:lnTo>
                    <a:pt x="56" y="37"/>
                  </a:lnTo>
                  <a:lnTo>
                    <a:pt x="57" y="39"/>
                  </a:lnTo>
                  <a:lnTo>
                    <a:pt x="57" y="40"/>
                  </a:lnTo>
                  <a:lnTo>
                    <a:pt x="48" y="46"/>
                  </a:lnTo>
                  <a:lnTo>
                    <a:pt x="31" y="45"/>
                  </a:lnTo>
                  <a:lnTo>
                    <a:pt x="17" y="39"/>
                  </a:lnTo>
                  <a:lnTo>
                    <a:pt x="15" y="45"/>
                  </a:lnTo>
                  <a:lnTo>
                    <a:pt x="7" y="43"/>
                  </a:lnTo>
                  <a:lnTo>
                    <a:pt x="0" y="35"/>
                  </a:lnTo>
                  <a:lnTo>
                    <a:pt x="1" y="21"/>
                  </a:lnTo>
                  <a:lnTo>
                    <a:pt x="1" y="19"/>
                  </a:lnTo>
                  <a:lnTo>
                    <a:pt x="2" y="12"/>
                  </a:lnTo>
                  <a:lnTo>
                    <a:pt x="3" y="4"/>
                  </a:lnTo>
                  <a:lnTo>
                    <a:pt x="6" y="6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9" y="2"/>
                  </a:lnTo>
                  <a:lnTo>
                    <a:pt x="2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79" name="Freeform 3015">
              <a:extLst>
                <a:ext uri="{FF2B5EF4-FFF2-40B4-BE49-F238E27FC236}">
                  <a16:creationId xmlns:a16="http://schemas.microsoft.com/office/drawing/2014/main" id="{2828A45B-2121-4999-AB78-8ED54788E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0337" y="4829585"/>
              <a:ext cx="276225" cy="457200"/>
            </a:xfrm>
            <a:custGeom>
              <a:avLst/>
              <a:gdLst>
                <a:gd name="T0" fmla="*/ 21 w 29"/>
                <a:gd name="T1" fmla="*/ 3 h 48"/>
                <a:gd name="T2" fmla="*/ 29 w 29"/>
                <a:gd name="T3" fmla="*/ 17 h 48"/>
                <a:gd name="T4" fmla="*/ 28 w 29"/>
                <a:gd name="T5" fmla="*/ 20 h 48"/>
                <a:gd name="T6" fmla="*/ 27 w 29"/>
                <a:gd name="T7" fmla="*/ 24 h 48"/>
                <a:gd name="T8" fmla="*/ 19 w 29"/>
                <a:gd name="T9" fmla="*/ 44 h 48"/>
                <a:gd name="T10" fmla="*/ 19 w 29"/>
                <a:gd name="T11" fmla="*/ 44 h 48"/>
                <a:gd name="T12" fmla="*/ 17 w 29"/>
                <a:gd name="T13" fmla="*/ 46 h 48"/>
                <a:gd name="T14" fmla="*/ 14 w 29"/>
                <a:gd name="T15" fmla="*/ 48 h 48"/>
                <a:gd name="T16" fmla="*/ 11 w 29"/>
                <a:gd name="T17" fmla="*/ 41 h 48"/>
                <a:gd name="T18" fmla="*/ 11 w 29"/>
                <a:gd name="T19" fmla="*/ 40 h 48"/>
                <a:gd name="T20" fmla="*/ 10 w 29"/>
                <a:gd name="T21" fmla="*/ 38 h 48"/>
                <a:gd name="T22" fmla="*/ 3 w 29"/>
                <a:gd name="T23" fmla="*/ 20 h 48"/>
                <a:gd name="T24" fmla="*/ 1 w 29"/>
                <a:gd name="T25" fmla="*/ 17 h 48"/>
                <a:gd name="T26" fmla="*/ 1 w 29"/>
                <a:gd name="T27" fmla="*/ 15 h 48"/>
                <a:gd name="T28" fmla="*/ 0 w 29"/>
                <a:gd name="T29" fmla="*/ 13 h 48"/>
                <a:gd name="T30" fmla="*/ 1 w 29"/>
                <a:gd name="T31" fmla="*/ 12 h 48"/>
                <a:gd name="T32" fmla="*/ 8 w 29"/>
                <a:gd name="T33" fmla="*/ 5 h 48"/>
                <a:gd name="T34" fmla="*/ 13 w 29"/>
                <a:gd name="T35" fmla="*/ 0 h 48"/>
                <a:gd name="T36" fmla="*/ 14 w 29"/>
                <a:gd name="T37" fmla="*/ 0 h 48"/>
                <a:gd name="T38" fmla="*/ 21 w 29"/>
                <a:gd name="T39" fmla="*/ 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9" h="48">
                  <a:moveTo>
                    <a:pt x="21" y="3"/>
                  </a:moveTo>
                  <a:lnTo>
                    <a:pt x="29" y="17"/>
                  </a:lnTo>
                  <a:lnTo>
                    <a:pt x="28" y="20"/>
                  </a:lnTo>
                  <a:lnTo>
                    <a:pt x="27" y="2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7" y="46"/>
                  </a:lnTo>
                  <a:lnTo>
                    <a:pt x="14" y="48"/>
                  </a:lnTo>
                  <a:lnTo>
                    <a:pt x="11" y="41"/>
                  </a:lnTo>
                  <a:lnTo>
                    <a:pt x="11" y="40"/>
                  </a:lnTo>
                  <a:lnTo>
                    <a:pt x="10" y="38"/>
                  </a:lnTo>
                  <a:lnTo>
                    <a:pt x="3" y="20"/>
                  </a:lnTo>
                  <a:lnTo>
                    <a:pt x="1" y="17"/>
                  </a:lnTo>
                  <a:lnTo>
                    <a:pt x="1" y="15"/>
                  </a:lnTo>
                  <a:lnTo>
                    <a:pt x="0" y="13"/>
                  </a:lnTo>
                  <a:lnTo>
                    <a:pt x="1" y="12"/>
                  </a:lnTo>
                  <a:lnTo>
                    <a:pt x="8" y="5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21" y="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80" name="Freeform 3013">
              <a:extLst>
                <a:ext uri="{FF2B5EF4-FFF2-40B4-BE49-F238E27FC236}">
                  <a16:creationId xmlns:a16="http://schemas.microsoft.com/office/drawing/2014/main" id="{437A75AC-148E-4A7D-9522-4573D71E34B0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7087" y="4486685"/>
              <a:ext cx="457200" cy="1133475"/>
            </a:xfrm>
            <a:custGeom>
              <a:avLst/>
              <a:gdLst>
                <a:gd name="T0" fmla="*/ 27 w 48"/>
                <a:gd name="T1" fmla="*/ 2 h 119"/>
                <a:gd name="T2" fmla="*/ 38 w 48"/>
                <a:gd name="T3" fmla="*/ 6 h 119"/>
                <a:gd name="T4" fmla="*/ 38 w 48"/>
                <a:gd name="T5" fmla="*/ 6 h 119"/>
                <a:gd name="T6" fmla="*/ 36 w 48"/>
                <a:gd name="T7" fmla="*/ 17 h 119"/>
                <a:gd name="T8" fmla="*/ 36 w 48"/>
                <a:gd name="T9" fmla="*/ 18 h 119"/>
                <a:gd name="T10" fmla="*/ 35 w 48"/>
                <a:gd name="T11" fmla="*/ 19 h 119"/>
                <a:gd name="T12" fmla="*/ 33 w 48"/>
                <a:gd name="T13" fmla="*/ 22 h 119"/>
                <a:gd name="T14" fmla="*/ 32 w 48"/>
                <a:gd name="T15" fmla="*/ 24 h 119"/>
                <a:gd name="T16" fmla="*/ 32 w 48"/>
                <a:gd name="T17" fmla="*/ 28 h 119"/>
                <a:gd name="T18" fmla="*/ 32 w 48"/>
                <a:gd name="T19" fmla="*/ 32 h 119"/>
                <a:gd name="T20" fmla="*/ 33 w 48"/>
                <a:gd name="T21" fmla="*/ 36 h 119"/>
                <a:gd name="T22" fmla="*/ 35 w 48"/>
                <a:gd name="T23" fmla="*/ 43 h 119"/>
                <a:gd name="T24" fmla="*/ 36 w 48"/>
                <a:gd name="T25" fmla="*/ 52 h 119"/>
                <a:gd name="T26" fmla="*/ 38 w 48"/>
                <a:gd name="T27" fmla="*/ 56 h 119"/>
                <a:gd name="T28" fmla="*/ 39 w 48"/>
                <a:gd name="T29" fmla="*/ 58 h 119"/>
                <a:gd name="T30" fmla="*/ 40 w 48"/>
                <a:gd name="T31" fmla="*/ 62 h 119"/>
                <a:gd name="T32" fmla="*/ 40 w 48"/>
                <a:gd name="T33" fmla="*/ 69 h 119"/>
                <a:gd name="T34" fmla="*/ 40 w 48"/>
                <a:gd name="T35" fmla="*/ 78 h 119"/>
                <a:gd name="T36" fmla="*/ 42 w 48"/>
                <a:gd name="T37" fmla="*/ 82 h 119"/>
                <a:gd name="T38" fmla="*/ 42 w 48"/>
                <a:gd name="T39" fmla="*/ 88 h 119"/>
                <a:gd name="T40" fmla="*/ 42 w 48"/>
                <a:gd name="T41" fmla="*/ 91 h 119"/>
                <a:gd name="T42" fmla="*/ 44 w 48"/>
                <a:gd name="T43" fmla="*/ 95 h 119"/>
                <a:gd name="T44" fmla="*/ 44 w 48"/>
                <a:gd name="T45" fmla="*/ 96 h 119"/>
                <a:gd name="T46" fmla="*/ 46 w 48"/>
                <a:gd name="T47" fmla="*/ 101 h 119"/>
                <a:gd name="T48" fmla="*/ 48 w 48"/>
                <a:gd name="T49" fmla="*/ 104 h 119"/>
                <a:gd name="T50" fmla="*/ 48 w 48"/>
                <a:gd name="T51" fmla="*/ 108 h 119"/>
                <a:gd name="T52" fmla="*/ 48 w 48"/>
                <a:gd name="T53" fmla="*/ 115 h 119"/>
                <a:gd name="T54" fmla="*/ 48 w 48"/>
                <a:gd name="T55" fmla="*/ 117 h 119"/>
                <a:gd name="T56" fmla="*/ 48 w 48"/>
                <a:gd name="T57" fmla="*/ 119 h 119"/>
                <a:gd name="T58" fmla="*/ 38 w 48"/>
                <a:gd name="T59" fmla="*/ 107 h 119"/>
                <a:gd name="T60" fmla="*/ 32 w 48"/>
                <a:gd name="T61" fmla="*/ 107 h 119"/>
                <a:gd name="T62" fmla="*/ 29 w 48"/>
                <a:gd name="T63" fmla="*/ 107 h 119"/>
                <a:gd name="T64" fmla="*/ 28 w 48"/>
                <a:gd name="T65" fmla="*/ 107 h 119"/>
                <a:gd name="T66" fmla="*/ 25 w 48"/>
                <a:gd name="T67" fmla="*/ 106 h 119"/>
                <a:gd name="T68" fmla="*/ 20 w 48"/>
                <a:gd name="T69" fmla="*/ 105 h 119"/>
                <a:gd name="T70" fmla="*/ 17 w 48"/>
                <a:gd name="T71" fmla="*/ 112 h 119"/>
                <a:gd name="T72" fmla="*/ 15 w 48"/>
                <a:gd name="T73" fmla="*/ 112 h 119"/>
                <a:gd name="T74" fmla="*/ 12 w 48"/>
                <a:gd name="T75" fmla="*/ 111 h 119"/>
                <a:gd name="T76" fmla="*/ 10 w 48"/>
                <a:gd name="T77" fmla="*/ 110 h 119"/>
                <a:gd name="T78" fmla="*/ 7 w 48"/>
                <a:gd name="T79" fmla="*/ 105 h 119"/>
                <a:gd name="T80" fmla="*/ 13 w 48"/>
                <a:gd name="T81" fmla="*/ 88 h 119"/>
                <a:gd name="T82" fmla="*/ 7 w 48"/>
                <a:gd name="T83" fmla="*/ 64 h 119"/>
                <a:gd name="T84" fmla="*/ 6 w 48"/>
                <a:gd name="T85" fmla="*/ 56 h 119"/>
                <a:gd name="T86" fmla="*/ 5 w 48"/>
                <a:gd name="T87" fmla="*/ 54 h 119"/>
                <a:gd name="T88" fmla="*/ 7 w 48"/>
                <a:gd name="T89" fmla="*/ 42 h 119"/>
                <a:gd name="T90" fmla="*/ 7 w 48"/>
                <a:gd name="T91" fmla="*/ 35 h 119"/>
                <a:gd name="T92" fmla="*/ 0 w 48"/>
                <a:gd name="T93" fmla="*/ 25 h 119"/>
                <a:gd name="T94" fmla="*/ 5 w 48"/>
                <a:gd name="T95" fmla="*/ 23 h 119"/>
                <a:gd name="T96" fmla="*/ 9 w 48"/>
                <a:gd name="T97" fmla="*/ 18 h 119"/>
                <a:gd name="T98" fmla="*/ 9 w 48"/>
                <a:gd name="T99" fmla="*/ 18 h 119"/>
                <a:gd name="T100" fmla="*/ 7 w 48"/>
                <a:gd name="T101" fmla="*/ 11 h 119"/>
                <a:gd name="T102" fmla="*/ 9 w 48"/>
                <a:gd name="T103" fmla="*/ 10 h 119"/>
                <a:gd name="T104" fmla="*/ 14 w 48"/>
                <a:gd name="T105" fmla="*/ 9 h 119"/>
                <a:gd name="T106" fmla="*/ 17 w 48"/>
                <a:gd name="T107" fmla="*/ 8 h 119"/>
                <a:gd name="T108" fmla="*/ 22 w 48"/>
                <a:gd name="T109" fmla="*/ 0 h 119"/>
                <a:gd name="T110" fmla="*/ 27 w 48"/>
                <a:gd name="T111" fmla="*/ 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8" h="119">
                  <a:moveTo>
                    <a:pt x="27" y="2"/>
                  </a:moveTo>
                  <a:lnTo>
                    <a:pt x="38" y="6"/>
                  </a:lnTo>
                  <a:lnTo>
                    <a:pt x="38" y="6"/>
                  </a:lnTo>
                  <a:lnTo>
                    <a:pt x="36" y="17"/>
                  </a:lnTo>
                  <a:lnTo>
                    <a:pt x="36" y="18"/>
                  </a:lnTo>
                  <a:lnTo>
                    <a:pt x="35" y="19"/>
                  </a:lnTo>
                  <a:lnTo>
                    <a:pt x="33" y="22"/>
                  </a:lnTo>
                  <a:lnTo>
                    <a:pt x="32" y="24"/>
                  </a:lnTo>
                  <a:lnTo>
                    <a:pt x="32" y="28"/>
                  </a:lnTo>
                  <a:lnTo>
                    <a:pt x="32" y="32"/>
                  </a:lnTo>
                  <a:lnTo>
                    <a:pt x="33" y="36"/>
                  </a:lnTo>
                  <a:lnTo>
                    <a:pt x="35" y="43"/>
                  </a:lnTo>
                  <a:lnTo>
                    <a:pt x="36" y="52"/>
                  </a:lnTo>
                  <a:lnTo>
                    <a:pt x="38" y="56"/>
                  </a:lnTo>
                  <a:lnTo>
                    <a:pt x="39" y="58"/>
                  </a:lnTo>
                  <a:lnTo>
                    <a:pt x="40" y="62"/>
                  </a:lnTo>
                  <a:lnTo>
                    <a:pt x="40" y="69"/>
                  </a:lnTo>
                  <a:lnTo>
                    <a:pt x="40" y="78"/>
                  </a:lnTo>
                  <a:lnTo>
                    <a:pt x="42" y="82"/>
                  </a:lnTo>
                  <a:lnTo>
                    <a:pt x="42" y="88"/>
                  </a:lnTo>
                  <a:lnTo>
                    <a:pt x="42" y="91"/>
                  </a:lnTo>
                  <a:lnTo>
                    <a:pt x="44" y="95"/>
                  </a:lnTo>
                  <a:lnTo>
                    <a:pt x="44" y="96"/>
                  </a:lnTo>
                  <a:lnTo>
                    <a:pt x="46" y="101"/>
                  </a:lnTo>
                  <a:lnTo>
                    <a:pt x="48" y="104"/>
                  </a:lnTo>
                  <a:lnTo>
                    <a:pt x="48" y="108"/>
                  </a:lnTo>
                  <a:lnTo>
                    <a:pt x="48" y="115"/>
                  </a:lnTo>
                  <a:lnTo>
                    <a:pt x="48" y="117"/>
                  </a:lnTo>
                  <a:lnTo>
                    <a:pt x="48" y="119"/>
                  </a:lnTo>
                  <a:lnTo>
                    <a:pt x="38" y="107"/>
                  </a:lnTo>
                  <a:lnTo>
                    <a:pt x="32" y="107"/>
                  </a:lnTo>
                  <a:lnTo>
                    <a:pt x="29" y="107"/>
                  </a:lnTo>
                  <a:lnTo>
                    <a:pt x="28" y="107"/>
                  </a:lnTo>
                  <a:lnTo>
                    <a:pt x="25" y="106"/>
                  </a:lnTo>
                  <a:lnTo>
                    <a:pt x="20" y="105"/>
                  </a:lnTo>
                  <a:lnTo>
                    <a:pt x="17" y="112"/>
                  </a:lnTo>
                  <a:lnTo>
                    <a:pt x="15" y="112"/>
                  </a:lnTo>
                  <a:lnTo>
                    <a:pt x="12" y="111"/>
                  </a:lnTo>
                  <a:lnTo>
                    <a:pt x="10" y="110"/>
                  </a:lnTo>
                  <a:lnTo>
                    <a:pt x="7" y="105"/>
                  </a:lnTo>
                  <a:lnTo>
                    <a:pt x="13" y="88"/>
                  </a:lnTo>
                  <a:lnTo>
                    <a:pt x="7" y="64"/>
                  </a:lnTo>
                  <a:lnTo>
                    <a:pt x="6" y="56"/>
                  </a:lnTo>
                  <a:lnTo>
                    <a:pt x="5" y="54"/>
                  </a:lnTo>
                  <a:lnTo>
                    <a:pt x="7" y="42"/>
                  </a:lnTo>
                  <a:lnTo>
                    <a:pt x="7" y="35"/>
                  </a:lnTo>
                  <a:lnTo>
                    <a:pt x="0" y="25"/>
                  </a:lnTo>
                  <a:lnTo>
                    <a:pt x="5" y="23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7" y="11"/>
                  </a:lnTo>
                  <a:lnTo>
                    <a:pt x="9" y="10"/>
                  </a:lnTo>
                  <a:lnTo>
                    <a:pt x="14" y="9"/>
                  </a:lnTo>
                  <a:lnTo>
                    <a:pt x="17" y="8"/>
                  </a:lnTo>
                  <a:lnTo>
                    <a:pt x="22" y="0"/>
                  </a:lnTo>
                  <a:lnTo>
                    <a:pt x="27" y="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81" name="Freeform 3017">
              <a:extLst>
                <a:ext uri="{FF2B5EF4-FFF2-40B4-BE49-F238E27FC236}">
                  <a16:creationId xmlns:a16="http://schemas.microsoft.com/office/drawing/2014/main" id="{0F609B9E-7C03-4286-BA37-6D6B0912F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5512" y="5210585"/>
              <a:ext cx="361950" cy="381000"/>
            </a:xfrm>
            <a:custGeom>
              <a:avLst/>
              <a:gdLst>
                <a:gd name="T0" fmla="*/ 38 w 38"/>
                <a:gd name="T1" fmla="*/ 6 h 40"/>
                <a:gd name="T2" fmla="*/ 37 w 38"/>
                <a:gd name="T3" fmla="*/ 14 h 40"/>
                <a:gd name="T4" fmla="*/ 36 w 38"/>
                <a:gd name="T5" fmla="*/ 18 h 40"/>
                <a:gd name="T6" fmla="*/ 34 w 38"/>
                <a:gd name="T7" fmla="*/ 23 h 40"/>
                <a:gd name="T8" fmla="*/ 34 w 38"/>
                <a:gd name="T9" fmla="*/ 23 h 40"/>
                <a:gd name="T10" fmla="*/ 34 w 38"/>
                <a:gd name="T11" fmla="*/ 24 h 40"/>
                <a:gd name="T12" fmla="*/ 34 w 38"/>
                <a:gd name="T13" fmla="*/ 25 h 40"/>
                <a:gd name="T14" fmla="*/ 33 w 38"/>
                <a:gd name="T15" fmla="*/ 26 h 40"/>
                <a:gd name="T16" fmla="*/ 33 w 38"/>
                <a:gd name="T17" fmla="*/ 27 h 40"/>
                <a:gd name="T18" fmla="*/ 33 w 38"/>
                <a:gd name="T19" fmla="*/ 28 h 40"/>
                <a:gd name="T20" fmla="*/ 26 w 38"/>
                <a:gd name="T21" fmla="*/ 32 h 40"/>
                <a:gd name="T22" fmla="*/ 26 w 38"/>
                <a:gd name="T23" fmla="*/ 35 h 40"/>
                <a:gd name="T24" fmla="*/ 27 w 38"/>
                <a:gd name="T25" fmla="*/ 40 h 40"/>
                <a:gd name="T26" fmla="*/ 26 w 38"/>
                <a:gd name="T27" fmla="*/ 37 h 40"/>
                <a:gd name="T28" fmla="*/ 26 w 38"/>
                <a:gd name="T29" fmla="*/ 37 h 40"/>
                <a:gd name="T30" fmla="*/ 23 w 38"/>
                <a:gd name="T31" fmla="*/ 31 h 40"/>
                <a:gd name="T32" fmla="*/ 22 w 38"/>
                <a:gd name="T33" fmla="*/ 32 h 40"/>
                <a:gd name="T34" fmla="*/ 20 w 38"/>
                <a:gd name="T35" fmla="*/ 33 h 40"/>
                <a:gd name="T36" fmla="*/ 16 w 38"/>
                <a:gd name="T37" fmla="*/ 36 h 40"/>
                <a:gd name="T38" fmla="*/ 9 w 38"/>
                <a:gd name="T39" fmla="*/ 32 h 40"/>
                <a:gd name="T40" fmla="*/ 8 w 38"/>
                <a:gd name="T41" fmla="*/ 36 h 40"/>
                <a:gd name="T42" fmla="*/ 1 w 38"/>
                <a:gd name="T43" fmla="*/ 36 h 40"/>
                <a:gd name="T44" fmla="*/ 2 w 38"/>
                <a:gd name="T45" fmla="*/ 34 h 40"/>
                <a:gd name="T46" fmla="*/ 8 w 38"/>
                <a:gd name="T47" fmla="*/ 27 h 40"/>
                <a:gd name="T48" fmla="*/ 4 w 38"/>
                <a:gd name="T49" fmla="*/ 27 h 40"/>
                <a:gd name="T50" fmla="*/ 2 w 38"/>
                <a:gd name="T51" fmla="*/ 26 h 40"/>
                <a:gd name="T52" fmla="*/ 0 w 38"/>
                <a:gd name="T53" fmla="*/ 24 h 40"/>
                <a:gd name="T54" fmla="*/ 7 w 38"/>
                <a:gd name="T55" fmla="*/ 14 h 40"/>
                <a:gd name="T56" fmla="*/ 9 w 38"/>
                <a:gd name="T57" fmla="*/ 10 h 40"/>
                <a:gd name="T58" fmla="*/ 11 w 38"/>
                <a:gd name="T59" fmla="*/ 8 h 40"/>
                <a:gd name="T60" fmla="*/ 14 w 38"/>
                <a:gd name="T61" fmla="*/ 4 h 40"/>
                <a:gd name="T62" fmla="*/ 22 w 38"/>
                <a:gd name="T63" fmla="*/ 6 h 40"/>
                <a:gd name="T64" fmla="*/ 24 w 38"/>
                <a:gd name="T65" fmla="*/ 0 h 40"/>
                <a:gd name="T66" fmla="*/ 38 w 38"/>
                <a:gd name="T6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8" h="40">
                  <a:moveTo>
                    <a:pt x="38" y="6"/>
                  </a:moveTo>
                  <a:lnTo>
                    <a:pt x="37" y="14"/>
                  </a:lnTo>
                  <a:lnTo>
                    <a:pt x="36" y="18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4"/>
                  </a:lnTo>
                  <a:lnTo>
                    <a:pt x="34" y="25"/>
                  </a:lnTo>
                  <a:lnTo>
                    <a:pt x="33" y="26"/>
                  </a:lnTo>
                  <a:lnTo>
                    <a:pt x="33" y="27"/>
                  </a:lnTo>
                  <a:lnTo>
                    <a:pt x="33" y="28"/>
                  </a:lnTo>
                  <a:lnTo>
                    <a:pt x="26" y="32"/>
                  </a:lnTo>
                  <a:lnTo>
                    <a:pt x="26" y="35"/>
                  </a:lnTo>
                  <a:lnTo>
                    <a:pt x="27" y="40"/>
                  </a:lnTo>
                  <a:lnTo>
                    <a:pt x="26" y="37"/>
                  </a:lnTo>
                  <a:lnTo>
                    <a:pt x="26" y="37"/>
                  </a:lnTo>
                  <a:lnTo>
                    <a:pt x="23" y="31"/>
                  </a:lnTo>
                  <a:lnTo>
                    <a:pt x="22" y="32"/>
                  </a:lnTo>
                  <a:lnTo>
                    <a:pt x="20" y="33"/>
                  </a:lnTo>
                  <a:lnTo>
                    <a:pt x="16" y="36"/>
                  </a:lnTo>
                  <a:lnTo>
                    <a:pt x="9" y="32"/>
                  </a:lnTo>
                  <a:lnTo>
                    <a:pt x="8" y="36"/>
                  </a:lnTo>
                  <a:lnTo>
                    <a:pt x="1" y="36"/>
                  </a:lnTo>
                  <a:lnTo>
                    <a:pt x="2" y="34"/>
                  </a:lnTo>
                  <a:lnTo>
                    <a:pt x="8" y="27"/>
                  </a:lnTo>
                  <a:lnTo>
                    <a:pt x="4" y="27"/>
                  </a:lnTo>
                  <a:lnTo>
                    <a:pt x="2" y="26"/>
                  </a:lnTo>
                  <a:lnTo>
                    <a:pt x="0" y="24"/>
                  </a:lnTo>
                  <a:lnTo>
                    <a:pt x="7" y="14"/>
                  </a:lnTo>
                  <a:lnTo>
                    <a:pt x="9" y="10"/>
                  </a:lnTo>
                  <a:lnTo>
                    <a:pt x="11" y="8"/>
                  </a:lnTo>
                  <a:lnTo>
                    <a:pt x="14" y="4"/>
                  </a:lnTo>
                  <a:lnTo>
                    <a:pt x="22" y="6"/>
                  </a:lnTo>
                  <a:lnTo>
                    <a:pt x="24" y="0"/>
                  </a:lnTo>
                  <a:lnTo>
                    <a:pt x="38" y="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82" name="Freeform 3001">
              <a:extLst>
                <a:ext uri="{FF2B5EF4-FFF2-40B4-BE49-F238E27FC236}">
                  <a16:creationId xmlns:a16="http://schemas.microsoft.com/office/drawing/2014/main" id="{581FFF42-D3A8-45E5-820F-1BDAC2FFA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2737" y="5696360"/>
              <a:ext cx="762000" cy="1143000"/>
            </a:xfrm>
            <a:custGeom>
              <a:avLst/>
              <a:gdLst>
                <a:gd name="T0" fmla="*/ 63 w 80"/>
                <a:gd name="T1" fmla="*/ 19 h 120"/>
                <a:gd name="T2" fmla="*/ 68 w 80"/>
                <a:gd name="T3" fmla="*/ 38 h 120"/>
                <a:gd name="T4" fmla="*/ 69 w 80"/>
                <a:gd name="T5" fmla="*/ 42 h 120"/>
                <a:gd name="T6" fmla="*/ 74 w 80"/>
                <a:gd name="T7" fmla="*/ 66 h 120"/>
                <a:gd name="T8" fmla="*/ 79 w 80"/>
                <a:gd name="T9" fmla="*/ 79 h 120"/>
                <a:gd name="T10" fmla="*/ 77 w 80"/>
                <a:gd name="T11" fmla="*/ 84 h 120"/>
                <a:gd name="T12" fmla="*/ 76 w 80"/>
                <a:gd name="T13" fmla="*/ 86 h 120"/>
                <a:gd name="T14" fmla="*/ 75 w 80"/>
                <a:gd name="T15" fmla="*/ 86 h 120"/>
                <a:gd name="T16" fmla="*/ 76 w 80"/>
                <a:gd name="T17" fmla="*/ 88 h 120"/>
                <a:gd name="T18" fmla="*/ 76 w 80"/>
                <a:gd name="T19" fmla="*/ 90 h 120"/>
                <a:gd name="T20" fmla="*/ 76 w 80"/>
                <a:gd name="T21" fmla="*/ 97 h 120"/>
                <a:gd name="T22" fmla="*/ 73 w 80"/>
                <a:gd name="T23" fmla="*/ 101 h 120"/>
                <a:gd name="T24" fmla="*/ 72 w 80"/>
                <a:gd name="T25" fmla="*/ 103 h 120"/>
                <a:gd name="T26" fmla="*/ 71 w 80"/>
                <a:gd name="T27" fmla="*/ 103 h 120"/>
                <a:gd name="T28" fmla="*/ 70 w 80"/>
                <a:gd name="T29" fmla="*/ 104 h 120"/>
                <a:gd name="T30" fmla="*/ 69 w 80"/>
                <a:gd name="T31" fmla="*/ 112 h 120"/>
                <a:gd name="T32" fmla="*/ 65 w 80"/>
                <a:gd name="T33" fmla="*/ 111 h 120"/>
                <a:gd name="T34" fmla="*/ 65 w 80"/>
                <a:gd name="T35" fmla="*/ 112 h 120"/>
                <a:gd name="T36" fmla="*/ 63 w 80"/>
                <a:gd name="T37" fmla="*/ 113 h 120"/>
                <a:gd name="T38" fmla="*/ 61 w 80"/>
                <a:gd name="T39" fmla="*/ 114 h 120"/>
                <a:gd name="T40" fmla="*/ 59 w 80"/>
                <a:gd name="T41" fmla="*/ 116 h 120"/>
                <a:gd name="T42" fmla="*/ 58 w 80"/>
                <a:gd name="T43" fmla="*/ 116 h 120"/>
                <a:gd name="T44" fmla="*/ 57 w 80"/>
                <a:gd name="T45" fmla="*/ 114 h 120"/>
                <a:gd name="T46" fmla="*/ 55 w 80"/>
                <a:gd name="T47" fmla="*/ 116 h 120"/>
                <a:gd name="T48" fmla="*/ 53 w 80"/>
                <a:gd name="T49" fmla="*/ 113 h 120"/>
                <a:gd name="T50" fmla="*/ 51 w 80"/>
                <a:gd name="T51" fmla="*/ 117 h 120"/>
                <a:gd name="T52" fmla="*/ 50 w 80"/>
                <a:gd name="T53" fmla="*/ 120 h 120"/>
                <a:gd name="T54" fmla="*/ 50 w 80"/>
                <a:gd name="T55" fmla="*/ 120 h 120"/>
                <a:gd name="T56" fmla="*/ 49 w 80"/>
                <a:gd name="T57" fmla="*/ 120 h 120"/>
                <a:gd name="T58" fmla="*/ 47 w 80"/>
                <a:gd name="T59" fmla="*/ 119 h 120"/>
                <a:gd name="T60" fmla="*/ 44 w 80"/>
                <a:gd name="T61" fmla="*/ 116 h 120"/>
                <a:gd name="T62" fmla="*/ 43 w 80"/>
                <a:gd name="T63" fmla="*/ 116 h 120"/>
                <a:gd name="T64" fmla="*/ 41 w 80"/>
                <a:gd name="T65" fmla="*/ 115 h 120"/>
                <a:gd name="T66" fmla="*/ 37 w 80"/>
                <a:gd name="T67" fmla="*/ 116 h 120"/>
                <a:gd name="T68" fmla="*/ 38 w 80"/>
                <a:gd name="T69" fmla="*/ 107 h 120"/>
                <a:gd name="T70" fmla="*/ 39 w 80"/>
                <a:gd name="T71" fmla="*/ 100 h 120"/>
                <a:gd name="T72" fmla="*/ 39 w 80"/>
                <a:gd name="T73" fmla="*/ 96 h 120"/>
                <a:gd name="T74" fmla="*/ 39 w 80"/>
                <a:gd name="T75" fmla="*/ 87 h 120"/>
                <a:gd name="T76" fmla="*/ 39 w 80"/>
                <a:gd name="T77" fmla="*/ 86 h 120"/>
                <a:gd name="T78" fmla="*/ 39 w 80"/>
                <a:gd name="T79" fmla="*/ 85 h 120"/>
                <a:gd name="T80" fmla="*/ 40 w 80"/>
                <a:gd name="T81" fmla="*/ 85 h 120"/>
                <a:gd name="T82" fmla="*/ 40 w 80"/>
                <a:gd name="T83" fmla="*/ 86 h 120"/>
                <a:gd name="T84" fmla="*/ 43 w 80"/>
                <a:gd name="T85" fmla="*/ 85 h 120"/>
                <a:gd name="T86" fmla="*/ 42 w 80"/>
                <a:gd name="T87" fmla="*/ 82 h 120"/>
                <a:gd name="T88" fmla="*/ 36 w 80"/>
                <a:gd name="T89" fmla="*/ 68 h 120"/>
                <a:gd name="T90" fmla="*/ 35 w 80"/>
                <a:gd name="T91" fmla="*/ 65 h 120"/>
                <a:gd name="T92" fmla="*/ 30 w 80"/>
                <a:gd name="T93" fmla="*/ 50 h 120"/>
                <a:gd name="T94" fmla="*/ 29 w 80"/>
                <a:gd name="T95" fmla="*/ 44 h 120"/>
                <a:gd name="T96" fmla="*/ 17 w 80"/>
                <a:gd name="T97" fmla="*/ 46 h 120"/>
                <a:gd name="T98" fmla="*/ 8 w 80"/>
                <a:gd name="T99" fmla="*/ 49 h 120"/>
                <a:gd name="T100" fmla="*/ 8 w 80"/>
                <a:gd name="T101" fmla="*/ 49 h 120"/>
                <a:gd name="T102" fmla="*/ 4 w 80"/>
                <a:gd name="T103" fmla="*/ 51 h 120"/>
                <a:gd name="T104" fmla="*/ 0 w 80"/>
                <a:gd name="T105" fmla="*/ 50 h 120"/>
                <a:gd name="T106" fmla="*/ 6 w 80"/>
                <a:gd name="T107" fmla="*/ 36 h 120"/>
                <a:gd name="T108" fmla="*/ 7 w 80"/>
                <a:gd name="T109" fmla="*/ 34 h 120"/>
                <a:gd name="T110" fmla="*/ 8 w 80"/>
                <a:gd name="T111" fmla="*/ 27 h 120"/>
                <a:gd name="T112" fmla="*/ 25 w 80"/>
                <a:gd name="T113" fmla="*/ 0 h 120"/>
                <a:gd name="T114" fmla="*/ 35 w 80"/>
                <a:gd name="T115" fmla="*/ 8 h 120"/>
                <a:gd name="T116" fmla="*/ 42 w 80"/>
                <a:gd name="T117" fmla="*/ 6 h 120"/>
                <a:gd name="T118" fmla="*/ 54 w 80"/>
                <a:gd name="T119" fmla="*/ 5 h 120"/>
                <a:gd name="T120" fmla="*/ 59 w 80"/>
                <a:gd name="T121" fmla="*/ 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0" h="120">
                  <a:moveTo>
                    <a:pt x="59" y="2"/>
                  </a:moveTo>
                  <a:lnTo>
                    <a:pt x="63" y="19"/>
                  </a:lnTo>
                  <a:lnTo>
                    <a:pt x="63" y="23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69" y="42"/>
                  </a:lnTo>
                  <a:lnTo>
                    <a:pt x="75" y="52"/>
                  </a:lnTo>
                  <a:lnTo>
                    <a:pt x="74" y="66"/>
                  </a:lnTo>
                  <a:lnTo>
                    <a:pt x="80" y="73"/>
                  </a:lnTo>
                  <a:lnTo>
                    <a:pt x="79" y="79"/>
                  </a:lnTo>
                  <a:lnTo>
                    <a:pt x="79" y="80"/>
                  </a:lnTo>
                  <a:lnTo>
                    <a:pt x="77" y="84"/>
                  </a:lnTo>
                  <a:lnTo>
                    <a:pt x="77" y="85"/>
                  </a:lnTo>
                  <a:lnTo>
                    <a:pt x="76" y="86"/>
                  </a:lnTo>
                  <a:lnTo>
                    <a:pt x="75" y="86"/>
                  </a:lnTo>
                  <a:lnTo>
                    <a:pt x="75" y="86"/>
                  </a:lnTo>
                  <a:lnTo>
                    <a:pt x="75" y="87"/>
                  </a:lnTo>
                  <a:lnTo>
                    <a:pt x="76" y="88"/>
                  </a:lnTo>
                  <a:lnTo>
                    <a:pt x="77" y="90"/>
                  </a:lnTo>
                  <a:lnTo>
                    <a:pt x="76" y="90"/>
                  </a:lnTo>
                  <a:lnTo>
                    <a:pt x="75" y="92"/>
                  </a:lnTo>
                  <a:lnTo>
                    <a:pt x="76" y="97"/>
                  </a:lnTo>
                  <a:lnTo>
                    <a:pt x="74" y="99"/>
                  </a:lnTo>
                  <a:lnTo>
                    <a:pt x="73" y="101"/>
                  </a:lnTo>
                  <a:lnTo>
                    <a:pt x="73" y="103"/>
                  </a:lnTo>
                  <a:lnTo>
                    <a:pt x="72" y="103"/>
                  </a:lnTo>
                  <a:lnTo>
                    <a:pt x="71" y="103"/>
                  </a:lnTo>
                  <a:lnTo>
                    <a:pt x="71" y="103"/>
                  </a:lnTo>
                  <a:lnTo>
                    <a:pt x="71" y="103"/>
                  </a:lnTo>
                  <a:lnTo>
                    <a:pt x="70" y="104"/>
                  </a:lnTo>
                  <a:lnTo>
                    <a:pt x="70" y="105"/>
                  </a:lnTo>
                  <a:lnTo>
                    <a:pt x="69" y="112"/>
                  </a:lnTo>
                  <a:lnTo>
                    <a:pt x="66" y="111"/>
                  </a:lnTo>
                  <a:lnTo>
                    <a:pt x="65" y="111"/>
                  </a:lnTo>
                  <a:lnTo>
                    <a:pt x="65" y="112"/>
                  </a:lnTo>
                  <a:lnTo>
                    <a:pt x="65" y="112"/>
                  </a:lnTo>
                  <a:lnTo>
                    <a:pt x="64" y="112"/>
                  </a:lnTo>
                  <a:lnTo>
                    <a:pt x="63" y="113"/>
                  </a:lnTo>
                  <a:lnTo>
                    <a:pt x="63" y="113"/>
                  </a:lnTo>
                  <a:lnTo>
                    <a:pt x="61" y="114"/>
                  </a:lnTo>
                  <a:lnTo>
                    <a:pt x="61" y="115"/>
                  </a:lnTo>
                  <a:lnTo>
                    <a:pt x="59" y="116"/>
                  </a:lnTo>
                  <a:lnTo>
                    <a:pt x="59" y="116"/>
                  </a:lnTo>
                  <a:lnTo>
                    <a:pt x="58" y="116"/>
                  </a:lnTo>
                  <a:lnTo>
                    <a:pt x="58" y="115"/>
                  </a:lnTo>
                  <a:lnTo>
                    <a:pt x="57" y="114"/>
                  </a:lnTo>
                  <a:lnTo>
                    <a:pt x="56" y="117"/>
                  </a:lnTo>
                  <a:lnTo>
                    <a:pt x="55" y="116"/>
                  </a:lnTo>
                  <a:lnTo>
                    <a:pt x="54" y="114"/>
                  </a:lnTo>
                  <a:lnTo>
                    <a:pt x="53" y="113"/>
                  </a:lnTo>
                  <a:lnTo>
                    <a:pt x="51" y="115"/>
                  </a:lnTo>
                  <a:lnTo>
                    <a:pt x="51" y="117"/>
                  </a:lnTo>
                  <a:lnTo>
                    <a:pt x="50" y="119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50" y="120"/>
                  </a:lnTo>
                  <a:lnTo>
                    <a:pt x="49" y="120"/>
                  </a:lnTo>
                  <a:lnTo>
                    <a:pt x="48" y="120"/>
                  </a:lnTo>
                  <a:lnTo>
                    <a:pt x="47" y="119"/>
                  </a:lnTo>
                  <a:lnTo>
                    <a:pt x="46" y="118"/>
                  </a:lnTo>
                  <a:lnTo>
                    <a:pt x="44" y="116"/>
                  </a:lnTo>
                  <a:lnTo>
                    <a:pt x="44" y="116"/>
                  </a:lnTo>
                  <a:lnTo>
                    <a:pt x="43" y="116"/>
                  </a:lnTo>
                  <a:lnTo>
                    <a:pt x="42" y="115"/>
                  </a:lnTo>
                  <a:lnTo>
                    <a:pt x="41" y="115"/>
                  </a:lnTo>
                  <a:lnTo>
                    <a:pt x="38" y="116"/>
                  </a:lnTo>
                  <a:lnTo>
                    <a:pt x="37" y="116"/>
                  </a:lnTo>
                  <a:lnTo>
                    <a:pt x="37" y="115"/>
                  </a:lnTo>
                  <a:lnTo>
                    <a:pt x="38" y="107"/>
                  </a:lnTo>
                  <a:lnTo>
                    <a:pt x="39" y="102"/>
                  </a:lnTo>
                  <a:lnTo>
                    <a:pt x="39" y="100"/>
                  </a:lnTo>
                  <a:lnTo>
                    <a:pt x="39" y="99"/>
                  </a:lnTo>
                  <a:lnTo>
                    <a:pt x="39" y="96"/>
                  </a:lnTo>
                  <a:lnTo>
                    <a:pt x="40" y="90"/>
                  </a:lnTo>
                  <a:lnTo>
                    <a:pt x="39" y="87"/>
                  </a:lnTo>
                  <a:lnTo>
                    <a:pt x="38" y="86"/>
                  </a:lnTo>
                  <a:lnTo>
                    <a:pt x="39" y="86"/>
                  </a:lnTo>
                  <a:lnTo>
                    <a:pt x="39" y="85"/>
                  </a:lnTo>
                  <a:lnTo>
                    <a:pt x="39" y="85"/>
                  </a:lnTo>
                  <a:lnTo>
                    <a:pt x="39" y="85"/>
                  </a:lnTo>
                  <a:lnTo>
                    <a:pt x="40" y="85"/>
                  </a:lnTo>
                  <a:lnTo>
                    <a:pt x="40" y="85"/>
                  </a:lnTo>
                  <a:lnTo>
                    <a:pt x="40" y="86"/>
                  </a:lnTo>
                  <a:lnTo>
                    <a:pt x="42" y="87"/>
                  </a:lnTo>
                  <a:lnTo>
                    <a:pt x="43" y="85"/>
                  </a:lnTo>
                  <a:lnTo>
                    <a:pt x="42" y="83"/>
                  </a:lnTo>
                  <a:lnTo>
                    <a:pt x="42" y="82"/>
                  </a:lnTo>
                  <a:lnTo>
                    <a:pt x="40" y="75"/>
                  </a:lnTo>
                  <a:lnTo>
                    <a:pt x="36" y="68"/>
                  </a:lnTo>
                  <a:lnTo>
                    <a:pt x="35" y="66"/>
                  </a:lnTo>
                  <a:lnTo>
                    <a:pt x="35" y="65"/>
                  </a:lnTo>
                  <a:lnTo>
                    <a:pt x="33" y="58"/>
                  </a:lnTo>
                  <a:lnTo>
                    <a:pt x="30" y="50"/>
                  </a:lnTo>
                  <a:lnTo>
                    <a:pt x="30" y="47"/>
                  </a:lnTo>
                  <a:lnTo>
                    <a:pt x="29" y="44"/>
                  </a:lnTo>
                  <a:lnTo>
                    <a:pt x="23" y="43"/>
                  </a:lnTo>
                  <a:lnTo>
                    <a:pt x="17" y="46"/>
                  </a:lnTo>
                  <a:lnTo>
                    <a:pt x="14" y="47"/>
                  </a:lnTo>
                  <a:lnTo>
                    <a:pt x="8" y="49"/>
                  </a:lnTo>
                  <a:lnTo>
                    <a:pt x="8" y="49"/>
                  </a:lnTo>
                  <a:lnTo>
                    <a:pt x="8" y="49"/>
                  </a:lnTo>
                  <a:lnTo>
                    <a:pt x="6" y="51"/>
                  </a:lnTo>
                  <a:lnTo>
                    <a:pt x="4" y="51"/>
                  </a:lnTo>
                  <a:lnTo>
                    <a:pt x="2" y="52"/>
                  </a:lnTo>
                  <a:lnTo>
                    <a:pt x="0" y="50"/>
                  </a:lnTo>
                  <a:lnTo>
                    <a:pt x="1" y="43"/>
                  </a:lnTo>
                  <a:lnTo>
                    <a:pt x="6" y="36"/>
                  </a:lnTo>
                  <a:lnTo>
                    <a:pt x="6" y="35"/>
                  </a:lnTo>
                  <a:lnTo>
                    <a:pt x="7" y="34"/>
                  </a:lnTo>
                  <a:lnTo>
                    <a:pt x="8" y="28"/>
                  </a:lnTo>
                  <a:lnTo>
                    <a:pt x="8" y="27"/>
                  </a:lnTo>
                  <a:lnTo>
                    <a:pt x="9" y="26"/>
                  </a:lnTo>
                  <a:lnTo>
                    <a:pt x="25" y="0"/>
                  </a:lnTo>
                  <a:lnTo>
                    <a:pt x="31" y="3"/>
                  </a:lnTo>
                  <a:lnTo>
                    <a:pt x="35" y="8"/>
                  </a:lnTo>
                  <a:lnTo>
                    <a:pt x="41" y="6"/>
                  </a:lnTo>
                  <a:lnTo>
                    <a:pt x="42" y="6"/>
                  </a:lnTo>
                  <a:lnTo>
                    <a:pt x="47" y="2"/>
                  </a:lnTo>
                  <a:lnTo>
                    <a:pt x="54" y="5"/>
                  </a:lnTo>
                  <a:lnTo>
                    <a:pt x="58" y="3"/>
                  </a:lnTo>
                  <a:lnTo>
                    <a:pt x="59" y="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83" name="Freeform 3011">
              <a:extLst>
                <a:ext uri="{FF2B5EF4-FFF2-40B4-BE49-F238E27FC236}">
                  <a16:creationId xmlns:a16="http://schemas.microsoft.com/office/drawing/2014/main" id="{3349BD8C-4F8C-453A-99F8-978DA384E47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10287" y="6048785"/>
              <a:ext cx="381000" cy="333375"/>
            </a:xfrm>
            <a:custGeom>
              <a:avLst/>
              <a:gdLst>
                <a:gd name="T0" fmla="*/ 31 w 40"/>
                <a:gd name="T1" fmla="*/ 13 h 35"/>
                <a:gd name="T2" fmla="*/ 32 w 40"/>
                <a:gd name="T3" fmla="*/ 18 h 35"/>
                <a:gd name="T4" fmla="*/ 35 w 40"/>
                <a:gd name="T5" fmla="*/ 18 h 35"/>
                <a:gd name="T6" fmla="*/ 37 w 40"/>
                <a:gd name="T7" fmla="*/ 14 h 35"/>
                <a:gd name="T8" fmla="*/ 37 w 40"/>
                <a:gd name="T9" fmla="*/ 14 h 35"/>
                <a:gd name="T10" fmla="*/ 37 w 40"/>
                <a:gd name="T11" fmla="*/ 15 h 35"/>
                <a:gd name="T12" fmla="*/ 39 w 40"/>
                <a:gd name="T13" fmla="*/ 16 h 35"/>
                <a:gd name="T14" fmla="*/ 40 w 40"/>
                <a:gd name="T15" fmla="*/ 17 h 35"/>
                <a:gd name="T16" fmla="*/ 39 w 40"/>
                <a:gd name="T17" fmla="*/ 19 h 35"/>
                <a:gd name="T18" fmla="*/ 34 w 40"/>
                <a:gd name="T19" fmla="*/ 26 h 35"/>
                <a:gd name="T20" fmla="*/ 33 w 40"/>
                <a:gd name="T21" fmla="*/ 29 h 35"/>
                <a:gd name="T22" fmla="*/ 29 w 40"/>
                <a:gd name="T23" fmla="*/ 35 h 35"/>
                <a:gd name="T24" fmla="*/ 28 w 40"/>
                <a:gd name="T25" fmla="*/ 34 h 35"/>
                <a:gd name="T26" fmla="*/ 25 w 40"/>
                <a:gd name="T27" fmla="*/ 34 h 35"/>
                <a:gd name="T28" fmla="*/ 24 w 40"/>
                <a:gd name="T29" fmla="*/ 34 h 35"/>
                <a:gd name="T30" fmla="*/ 24 w 40"/>
                <a:gd name="T31" fmla="*/ 33 h 35"/>
                <a:gd name="T32" fmla="*/ 23 w 40"/>
                <a:gd name="T33" fmla="*/ 31 h 35"/>
                <a:gd name="T34" fmla="*/ 23 w 40"/>
                <a:gd name="T35" fmla="*/ 31 h 35"/>
                <a:gd name="T36" fmla="*/ 23 w 40"/>
                <a:gd name="T37" fmla="*/ 30 h 35"/>
                <a:gd name="T38" fmla="*/ 23 w 40"/>
                <a:gd name="T39" fmla="*/ 29 h 35"/>
                <a:gd name="T40" fmla="*/ 23 w 40"/>
                <a:gd name="T41" fmla="*/ 24 h 35"/>
                <a:gd name="T42" fmla="*/ 23 w 40"/>
                <a:gd name="T43" fmla="*/ 23 h 35"/>
                <a:gd name="T44" fmla="*/ 22 w 40"/>
                <a:gd name="T45" fmla="*/ 16 h 35"/>
                <a:gd name="T46" fmla="*/ 29 w 40"/>
                <a:gd name="T47" fmla="*/ 12 h 35"/>
                <a:gd name="T48" fmla="*/ 30 w 40"/>
                <a:gd name="T49" fmla="*/ 11 h 35"/>
                <a:gd name="T50" fmla="*/ 31 w 40"/>
                <a:gd name="T51" fmla="*/ 13 h 35"/>
                <a:gd name="T52" fmla="*/ 18 w 40"/>
                <a:gd name="T53" fmla="*/ 26 h 35"/>
                <a:gd name="T54" fmla="*/ 18 w 40"/>
                <a:gd name="T55" fmla="*/ 29 h 35"/>
                <a:gd name="T56" fmla="*/ 17 w 40"/>
                <a:gd name="T57" fmla="*/ 28 h 35"/>
                <a:gd name="T58" fmla="*/ 16 w 40"/>
                <a:gd name="T59" fmla="*/ 28 h 35"/>
                <a:gd name="T60" fmla="*/ 1 w 40"/>
                <a:gd name="T61" fmla="*/ 16 h 35"/>
                <a:gd name="T62" fmla="*/ 0 w 40"/>
                <a:gd name="T63" fmla="*/ 7 h 35"/>
                <a:gd name="T64" fmla="*/ 0 w 40"/>
                <a:gd name="T65" fmla="*/ 6 h 35"/>
                <a:gd name="T66" fmla="*/ 0 w 40"/>
                <a:gd name="T67" fmla="*/ 6 h 35"/>
                <a:gd name="T68" fmla="*/ 4 w 40"/>
                <a:gd name="T69" fmla="*/ 0 h 35"/>
                <a:gd name="T70" fmla="*/ 5 w 40"/>
                <a:gd name="T71" fmla="*/ 1 h 35"/>
                <a:gd name="T72" fmla="*/ 16 w 40"/>
                <a:gd name="T73" fmla="*/ 8 h 35"/>
                <a:gd name="T74" fmla="*/ 17 w 40"/>
                <a:gd name="T75" fmla="*/ 14 h 35"/>
                <a:gd name="T76" fmla="*/ 18 w 40"/>
                <a:gd name="T77" fmla="*/ 2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0" h="35">
                  <a:moveTo>
                    <a:pt x="31" y="13"/>
                  </a:moveTo>
                  <a:lnTo>
                    <a:pt x="32" y="18"/>
                  </a:lnTo>
                  <a:lnTo>
                    <a:pt x="35" y="18"/>
                  </a:lnTo>
                  <a:lnTo>
                    <a:pt x="37" y="14"/>
                  </a:lnTo>
                  <a:lnTo>
                    <a:pt x="37" y="14"/>
                  </a:lnTo>
                  <a:lnTo>
                    <a:pt x="37" y="15"/>
                  </a:lnTo>
                  <a:lnTo>
                    <a:pt x="39" y="16"/>
                  </a:lnTo>
                  <a:lnTo>
                    <a:pt x="40" y="17"/>
                  </a:lnTo>
                  <a:lnTo>
                    <a:pt x="39" y="19"/>
                  </a:lnTo>
                  <a:lnTo>
                    <a:pt x="34" y="26"/>
                  </a:lnTo>
                  <a:lnTo>
                    <a:pt x="33" y="29"/>
                  </a:lnTo>
                  <a:lnTo>
                    <a:pt x="29" y="35"/>
                  </a:lnTo>
                  <a:lnTo>
                    <a:pt x="28" y="34"/>
                  </a:lnTo>
                  <a:lnTo>
                    <a:pt x="25" y="34"/>
                  </a:lnTo>
                  <a:lnTo>
                    <a:pt x="24" y="34"/>
                  </a:lnTo>
                  <a:lnTo>
                    <a:pt x="24" y="33"/>
                  </a:lnTo>
                  <a:lnTo>
                    <a:pt x="23" y="31"/>
                  </a:lnTo>
                  <a:lnTo>
                    <a:pt x="23" y="31"/>
                  </a:lnTo>
                  <a:lnTo>
                    <a:pt x="23" y="30"/>
                  </a:lnTo>
                  <a:lnTo>
                    <a:pt x="23" y="29"/>
                  </a:lnTo>
                  <a:lnTo>
                    <a:pt x="23" y="24"/>
                  </a:lnTo>
                  <a:lnTo>
                    <a:pt x="23" y="23"/>
                  </a:lnTo>
                  <a:lnTo>
                    <a:pt x="22" y="16"/>
                  </a:lnTo>
                  <a:lnTo>
                    <a:pt x="29" y="12"/>
                  </a:lnTo>
                  <a:lnTo>
                    <a:pt x="30" y="11"/>
                  </a:lnTo>
                  <a:lnTo>
                    <a:pt x="31" y="13"/>
                  </a:lnTo>
                  <a:close/>
                  <a:moveTo>
                    <a:pt x="18" y="26"/>
                  </a:moveTo>
                  <a:lnTo>
                    <a:pt x="18" y="29"/>
                  </a:lnTo>
                  <a:lnTo>
                    <a:pt x="17" y="28"/>
                  </a:lnTo>
                  <a:lnTo>
                    <a:pt x="16" y="28"/>
                  </a:lnTo>
                  <a:lnTo>
                    <a:pt x="1" y="16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0"/>
                  </a:lnTo>
                  <a:lnTo>
                    <a:pt x="5" y="1"/>
                  </a:lnTo>
                  <a:lnTo>
                    <a:pt x="16" y="8"/>
                  </a:lnTo>
                  <a:lnTo>
                    <a:pt x="17" y="14"/>
                  </a:lnTo>
                  <a:lnTo>
                    <a:pt x="18" y="26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84" name="Freeform 3003">
              <a:extLst>
                <a:ext uri="{FF2B5EF4-FFF2-40B4-BE49-F238E27FC236}">
                  <a16:creationId xmlns:a16="http://schemas.microsoft.com/office/drawing/2014/main" id="{F9665198-844B-46B8-BBDB-2DCA4C471A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9837" y="5220110"/>
              <a:ext cx="581025" cy="885825"/>
            </a:xfrm>
            <a:custGeom>
              <a:avLst/>
              <a:gdLst>
                <a:gd name="T0" fmla="*/ 39 w 61"/>
                <a:gd name="T1" fmla="*/ 3 h 93"/>
                <a:gd name="T2" fmla="*/ 39 w 61"/>
                <a:gd name="T3" fmla="*/ 3 h 93"/>
                <a:gd name="T4" fmla="*/ 42 w 61"/>
                <a:gd name="T5" fmla="*/ 5 h 93"/>
                <a:gd name="T6" fmla="*/ 43 w 61"/>
                <a:gd name="T7" fmla="*/ 5 h 93"/>
                <a:gd name="T8" fmla="*/ 49 w 61"/>
                <a:gd name="T9" fmla="*/ 9 h 93"/>
                <a:gd name="T10" fmla="*/ 51 w 61"/>
                <a:gd name="T11" fmla="*/ 21 h 93"/>
                <a:gd name="T12" fmla="*/ 52 w 61"/>
                <a:gd name="T13" fmla="*/ 22 h 93"/>
                <a:gd name="T14" fmla="*/ 52 w 61"/>
                <a:gd name="T15" fmla="*/ 23 h 93"/>
                <a:gd name="T16" fmla="*/ 55 w 61"/>
                <a:gd name="T17" fmla="*/ 27 h 93"/>
                <a:gd name="T18" fmla="*/ 55 w 61"/>
                <a:gd name="T19" fmla="*/ 30 h 93"/>
                <a:gd name="T20" fmla="*/ 61 w 61"/>
                <a:gd name="T21" fmla="*/ 50 h 93"/>
                <a:gd name="T22" fmla="*/ 45 w 61"/>
                <a:gd name="T23" fmla="*/ 76 h 93"/>
                <a:gd name="T24" fmla="*/ 44 w 61"/>
                <a:gd name="T25" fmla="*/ 77 h 93"/>
                <a:gd name="T26" fmla="*/ 44 w 61"/>
                <a:gd name="T27" fmla="*/ 78 h 93"/>
                <a:gd name="T28" fmla="*/ 43 w 61"/>
                <a:gd name="T29" fmla="*/ 84 h 93"/>
                <a:gd name="T30" fmla="*/ 42 w 61"/>
                <a:gd name="T31" fmla="*/ 85 h 93"/>
                <a:gd name="T32" fmla="*/ 42 w 61"/>
                <a:gd name="T33" fmla="*/ 86 h 93"/>
                <a:gd name="T34" fmla="*/ 37 w 61"/>
                <a:gd name="T35" fmla="*/ 93 h 93"/>
                <a:gd name="T36" fmla="*/ 31 w 61"/>
                <a:gd name="T37" fmla="*/ 89 h 93"/>
                <a:gd name="T38" fmla="*/ 33 w 61"/>
                <a:gd name="T39" fmla="*/ 79 h 93"/>
                <a:gd name="T40" fmla="*/ 34 w 61"/>
                <a:gd name="T41" fmla="*/ 75 h 93"/>
                <a:gd name="T42" fmla="*/ 35 w 61"/>
                <a:gd name="T43" fmla="*/ 70 h 93"/>
                <a:gd name="T44" fmla="*/ 36 w 61"/>
                <a:gd name="T45" fmla="*/ 69 h 93"/>
                <a:gd name="T46" fmla="*/ 35 w 61"/>
                <a:gd name="T47" fmla="*/ 69 h 93"/>
                <a:gd name="T48" fmla="*/ 29 w 61"/>
                <a:gd name="T49" fmla="*/ 69 h 93"/>
                <a:gd name="T50" fmla="*/ 30 w 61"/>
                <a:gd name="T51" fmla="*/ 78 h 93"/>
                <a:gd name="T52" fmla="*/ 27 w 61"/>
                <a:gd name="T53" fmla="*/ 79 h 93"/>
                <a:gd name="T54" fmla="*/ 23 w 61"/>
                <a:gd name="T55" fmla="*/ 82 h 93"/>
                <a:gd name="T56" fmla="*/ 22 w 61"/>
                <a:gd name="T57" fmla="*/ 83 h 93"/>
                <a:gd name="T58" fmla="*/ 21 w 61"/>
                <a:gd name="T59" fmla="*/ 77 h 93"/>
                <a:gd name="T60" fmla="*/ 17 w 61"/>
                <a:gd name="T61" fmla="*/ 65 h 93"/>
                <a:gd name="T62" fmla="*/ 17 w 61"/>
                <a:gd name="T63" fmla="*/ 64 h 93"/>
                <a:gd name="T64" fmla="*/ 23 w 61"/>
                <a:gd name="T65" fmla="*/ 58 h 93"/>
                <a:gd name="T66" fmla="*/ 24 w 61"/>
                <a:gd name="T67" fmla="*/ 56 h 93"/>
                <a:gd name="T68" fmla="*/ 26 w 61"/>
                <a:gd name="T69" fmla="*/ 53 h 93"/>
                <a:gd name="T70" fmla="*/ 26 w 61"/>
                <a:gd name="T71" fmla="*/ 52 h 93"/>
                <a:gd name="T72" fmla="*/ 27 w 61"/>
                <a:gd name="T73" fmla="*/ 52 h 93"/>
                <a:gd name="T74" fmla="*/ 24 w 61"/>
                <a:gd name="T75" fmla="*/ 48 h 93"/>
                <a:gd name="T76" fmla="*/ 24 w 61"/>
                <a:gd name="T77" fmla="*/ 47 h 93"/>
                <a:gd name="T78" fmla="*/ 22 w 61"/>
                <a:gd name="T79" fmla="*/ 44 h 93"/>
                <a:gd name="T80" fmla="*/ 22 w 61"/>
                <a:gd name="T81" fmla="*/ 44 h 93"/>
                <a:gd name="T82" fmla="*/ 12 w 61"/>
                <a:gd name="T83" fmla="*/ 46 h 93"/>
                <a:gd name="T84" fmla="*/ 11 w 61"/>
                <a:gd name="T85" fmla="*/ 45 h 93"/>
                <a:gd name="T86" fmla="*/ 8 w 61"/>
                <a:gd name="T87" fmla="*/ 34 h 93"/>
                <a:gd name="T88" fmla="*/ 7 w 61"/>
                <a:gd name="T89" fmla="*/ 34 h 93"/>
                <a:gd name="T90" fmla="*/ 7 w 61"/>
                <a:gd name="T91" fmla="*/ 34 h 93"/>
                <a:gd name="T92" fmla="*/ 0 w 61"/>
                <a:gd name="T93" fmla="*/ 27 h 93"/>
                <a:gd name="T94" fmla="*/ 0 w 61"/>
                <a:gd name="T95" fmla="*/ 26 h 93"/>
                <a:gd name="T96" fmla="*/ 0 w 61"/>
                <a:gd name="T97" fmla="*/ 25 h 93"/>
                <a:gd name="T98" fmla="*/ 1 w 61"/>
                <a:gd name="T99" fmla="*/ 24 h 93"/>
                <a:gd name="T100" fmla="*/ 1 w 61"/>
                <a:gd name="T101" fmla="*/ 23 h 93"/>
                <a:gd name="T102" fmla="*/ 1 w 61"/>
                <a:gd name="T103" fmla="*/ 22 h 93"/>
                <a:gd name="T104" fmla="*/ 1 w 61"/>
                <a:gd name="T105" fmla="*/ 22 h 93"/>
                <a:gd name="T106" fmla="*/ 3 w 61"/>
                <a:gd name="T107" fmla="*/ 17 h 93"/>
                <a:gd name="T108" fmla="*/ 4 w 61"/>
                <a:gd name="T109" fmla="*/ 13 h 93"/>
                <a:gd name="T110" fmla="*/ 5 w 61"/>
                <a:gd name="T111" fmla="*/ 5 h 93"/>
                <a:gd name="T112" fmla="*/ 22 w 61"/>
                <a:gd name="T113" fmla="*/ 6 h 93"/>
                <a:gd name="T114" fmla="*/ 31 w 61"/>
                <a:gd name="T115" fmla="*/ 0 h 93"/>
                <a:gd name="T116" fmla="*/ 34 w 61"/>
                <a:gd name="T117" fmla="*/ 7 h 93"/>
                <a:gd name="T118" fmla="*/ 37 w 61"/>
                <a:gd name="T119" fmla="*/ 5 h 93"/>
                <a:gd name="T120" fmla="*/ 39 w 61"/>
                <a:gd name="T121" fmla="*/ 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1" h="93">
                  <a:moveTo>
                    <a:pt x="39" y="3"/>
                  </a:moveTo>
                  <a:lnTo>
                    <a:pt x="39" y="3"/>
                  </a:lnTo>
                  <a:lnTo>
                    <a:pt x="42" y="5"/>
                  </a:lnTo>
                  <a:lnTo>
                    <a:pt x="43" y="5"/>
                  </a:lnTo>
                  <a:lnTo>
                    <a:pt x="49" y="9"/>
                  </a:lnTo>
                  <a:lnTo>
                    <a:pt x="51" y="21"/>
                  </a:lnTo>
                  <a:lnTo>
                    <a:pt x="52" y="22"/>
                  </a:lnTo>
                  <a:lnTo>
                    <a:pt x="52" y="23"/>
                  </a:lnTo>
                  <a:lnTo>
                    <a:pt x="55" y="27"/>
                  </a:lnTo>
                  <a:lnTo>
                    <a:pt x="55" y="30"/>
                  </a:lnTo>
                  <a:lnTo>
                    <a:pt x="61" y="50"/>
                  </a:lnTo>
                  <a:lnTo>
                    <a:pt x="45" y="76"/>
                  </a:lnTo>
                  <a:lnTo>
                    <a:pt x="44" y="77"/>
                  </a:lnTo>
                  <a:lnTo>
                    <a:pt x="44" y="78"/>
                  </a:lnTo>
                  <a:lnTo>
                    <a:pt x="43" y="84"/>
                  </a:lnTo>
                  <a:lnTo>
                    <a:pt x="42" y="85"/>
                  </a:lnTo>
                  <a:lnTo>
                    <a:pt x="42" y="86"/>
                  </a:lnTo>
                  <a:lnTo>
                    <a:pt x="37" y="93"/>
                  </a:lnTo>
                  <a:lnTo>
                    <a:pt x="31" y="89"/>
                  </a:lnTo>
                  <a:lnTo>
                    <a:pt x="33" y="79"/>
                  </a:lnTo>
                  <a:lnTo>
                    <a:pt x="34" y="75"/>
                  </a:lnTo>
                  <a:lnTo>
                    <a:pt x="35" y="70"/>
                  </a:lnTo>
                  <a:lnTo>
                    <a:pt x="36" y="69"/>
                  </a:lnTo>
                  <a:lnTo>
                    <a:pt x="35" y="69"/>
                  </a:lnTo>
                  <a:lnTo>
                    <a:pt x="29" y="69"/>
                  </a:lnTo>
                  <a:lnTo>
                    <a:pt x="30" y="78"/>
                  </a:lnTo>
                  <a:lnTo>
                    <a:pt x="27" y="79"/>
                  </a:lnTo>
                  <a:lnTo>
                    <a:pt x="23" y="82"/>
                  </a:lnTo>
                  <a:lnTo>
                    <a:pt x="22" y="83"/>
                  </a:lnTo>
                  <a:lnTo>
                    <a:pt x="21" y="77"/>
                  </a:lnTo>
                  <a:lnTo>
                    <a:pt x="17" y="65"/>
                  </a:lnTo>
                  <a:lnTo>
                    <a:pt x="17" y="64"/>
                  </a:lnTo>
                  <a:lnTo>
                    <a:pt x="23" y="58"/>
                  </a:lnTo>
                  <a:lnTo>
                    <a:pt x="24" y="56"/>
                  </a:lnTo>
                  <a:lnTo>
                    <a:pt x="26" y="53"/>
                  </a:lnTo>
                  <a:lnTo>
                    <a:pt x="26" y="52"/>
                  </a:lnTo>
                  <a:lnTo>
                    <a:pt x="27" y="52"/>
                  </a:lnTo>
                  <a:lnTo>
                    <a:pt x="24" y="48"/>
                  </a:lnTo>
                  <a:lnTo>
                    <a:pt x="24" y="47"/>
                  </a:lnTo>
                  <a:lnTo>
                    <a:pt x="22" y="44"/>
                  </a:lnTo>
                  <a:lnTo>
                    <a:pt x="22" y="44"/>
                  </a:lnTo>
                  <a:lnTo>
                    <a:pt x="12" y="46"/>
                  </a:lnTo>
                  <a:lnTo>
                    <a:pt x="11" y="45"/>
                  </a:lnTo>
                  <a:lnTo>
                    <a:pt x="8" y="34"/>
                  </a:lnTo>
                  <a:lnTo>
                    <a:pt x="7" y="34"/>
                  </a:lnTo>
                  <a:lnTo>
                    <a:pt x="7" y="34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3" y="17"/>
                  </a:lnTo>
                  <a:lnTo>
                    <a:pt x="4" y="13"/>
                  </a:lnTo>
                  <a:lnTo>
                    <a:pt x="5" y="5"/>
                  </a:lnTo>
                  <a:lnTo>
                    <a:pt x="22" y="6"/>
                  </a:lnTo>
                  <a:lnTo>
                    <a:pt x="31" y="0"/>
                  </a:lnTo>
                  <a:lnTo>
                    <a:pt x="34" y="7"/>
                  </a:lnTo>
                  <a:lnTo>
                    <a:pt x="37" y="5"/>
                  </a:lnTo>
                  <a:lnTo>
                    <a:pt x="39" y="3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85" name="Freeform 3012">
              <a:extLst>
                <a:ext uri="{FF2B5EF4-FFF2-40B4-BE49-F238E27FC236}">
                  <a16:creationId xmlns:a16="http://schemas.microsoft.com/office/drawing/2014/main" id="{DD1F3F61-0CB1-46DA-BEF8-2BE140D73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4712" y="5486810"/>
              <a:ext cx="409575" cy="904875"/>
            </a:xfrm>
            <a:custGeom>
              <a:avLst/>
              <a:gdLst>
                <a:gd name="T0" fmla="*/ 43 w 43"/>
                <a:gd name="T1" fmla="*/ 14 h 95"/>
                <a:gd name="T2" fmla="*/ 43 w 43"/>
                <a:gd name="T3" fmla="*/ 24 h 95"/>
                <a:gd name="T4" fmla="*/ 43 w 43"/>
                <a:gd name="T5" fmla="*/ 31 h 95"/>
                <a:gd name="T6" fmla="*/ 43 w 43"/>
                <a:gd name="T7" fmla="*/ 32 h 95"/>
                <a:gd name="T8" fmla="*/ 43 w 43"/>
                <a:gd name="T9" fmla="*/ 33 h 95"/>
                <a:gd name="T10" fmla="*/ 40 w 43"/>
                <a:gd name="T11" fmla="*/ 35 h 95"/>
                <a:gd name="T12" fmla="*/ 39 w 43"/>
                <a:gd name="T13" fmla="*/ 36 h 95"/>
                <a:gd name="T14" fmla="*/ 38 w 43"/>
                <a:gd name="T15" fmla="*/ 37 h 95"/>
                <a:gd name="T16" fmla="*/ 35 w 43"/>
                <a:gd name="T17" fmla="*/ 42 h 95"/>
                <a:gd name="T18" fmla="*/ 35 w 43"/>
                <a:gd name="T19" fmla="*/ 44 h 95"/>
                <a:gd name="T20" fmla="*/ 35 w 43"/>
                <a:gd name="T21" fmla="*/ 46 h 95"/>
                <a:gd name="T22" fmla="*/ 35 w 43"/>
                <a:gd name="T23" fmla="*/ 46 h 95"/>
                <a:gd name="T24" fmla="*/ 35 w 43"/>
                <a:gd name="T25" fmla="*/ 48 h 95"/>
                <a:gd name="T26" fmla="*/ 34 w 43"/>
                <a:gd name="T27" fmla="*/ 51 h 95"/>
                <a:gd name="T28" fmla="*/ 33 w 43"/>
                <a:gd name="T29" fmla="*/ 53 h 95"/>
                <a:gd name="T30" fmla="*/ 34 w 43"/>
                <a:gd name="T31" fmla="*/ 54 h 95"/>
                <a:gd name="T32" fmla="*/ 34 w 43"/>
                <a:gd name="T33" fmla="*/ 56 h 95"/>
                <a:gd name="T34" fmla="*/ 34 w 43"/>
                <a:gd name="T35" fmla="*/ 56 h 95"/>
                <a:gd name="T36" fmla="*/ 33 w 43"/>
                <a:gd name="T37" fmla="*/ 57 h 95"/>
                <a:gd name="T38" fmla="*/ 34 w 43"/>
                <a:gd name="T39" fmla="*/ 58 h 95"/>
                <a:gd name="T40" fmla="*/ 33 w 43"/>
                <a:gd name="T41" fmla="*/ 61 h 95"/>
                <a:gd name="T42" fmla="*/ 33 w 43"/>
                <a:gd name="T43" fmla="*/ 63 h 95"/>
                <a:gd name="T44" fmla="*/ 33 w 43"/>
                <a:gd name="T45" fmla="*/ 64 h 95"/>
                <a:gd name="T46" fmla="*/ 32 w 43"/>
                <a:gd name="T47" fmla="*/ 67 h 95"/>
                <a:gd name="T48" fmla="*/ 31 w 43"/>
                <a:gd name="T49" fmla="*/ 68 h 95"/>
                <a:gd name="T50" fmla="*/ 31 w 43"/>
                <a:gd name="T51" fmla="*/ 70 h 95"/>
                <a:gd name="T52" fmla="*/ 31 w 43"/>
                <a:gd name="T53" fmla="*/ 70 h 95"/>
                <a:gd name="T54" fmla="*/ 31 w 43"/>
                <a:gd name="T55" fmla="*/ 71 h 95"/>
                <a:gd name="T56" fmla="*/ 32 w 43"/>
                <a:gd name="T57" fmla="*/ 72 h 95"/>
                <a:gd name="T58" fmla="*/ 33 w 43"/>
                <a:gd name="T59" fmla="*/ 75 h 95"/>
                <a:gd name="T60" fmla="*/ 32 w 43"/>
                <a:gd name="T61" fmla="*/ 78 h 95"/>
                <a:gd name="T62" fmla="*/ 32 w 43"/>
                <a:gd name="T63" fmla="*/ 79 h 95"/>
                <a:gd name="T64" fmla="*/ 28 w 43"/>
                <a:gd name="T65" fmla="*/ 84 h 95"/>
                <a:gd name="T66" fmla="*/ 28 w 43"/>
                <a:gd name="T67" fmla="*/ 85 h 95"/>
                <a:gd name="T68" fmla="*/ 26 w 43"/>
                <a:gd name="T69" fmla="*/ 90 h 95"/>
                <a:gd name="T70" fmla="*/ 23 w 43"/>
                <a:gd name="T71" fmla="*/ 94 h 95"/>
                <a:gd name="T72" fmla="*/ 21 w 43"/>
                <a:gd name="T73" fmla="*/ 95 h 95"/>
                <a:gd name="T74" fmla="*/ 15 w 43"/>
                <a:gd name="T75" fmla="*/ 88 h 95"/>
                <a:gd name="T76" fmla="*/ 16 w 43"/>
                <a:gd name="T77" fmla="*/ 74 h 95"/>
                <a:gd name="T78" fmla="*/ 10 w 43"/>
                <a:gd name="T79" fmla="*/ 64 h 95"/>
                <a:gd name="T80" fmla="*/ 9 w 43"/>
                <a:gd name="T81" fmla="*/ 61 h 95"/>
                <a:gd name="T82" fmla="*/ 9 w 43"/>
                <a:gd name="T83" fmla="*/ 60 h 95"/>
                <a:gd name="T84" fmla="*/ 4 w 43"/>
                <a:gd name="T85" fmla="*/ 45 h 95"/>
                <a:gd name="T86" fmla="*/ 4 w 43"/>
                <a:gd name="T87" fmla="*/ 41 h 95"/>
                <a:gd name="T88" fmla="*/ 0 w 43"/>
                <a:gd name="T89" fmla="*/ 24 h 95"/>
                <a:gd name="T90" fmla="*/ 6 w 43"/>
                <a:gd name="T91" fmla="*/ 13 h 95"/>
                <a:gd name="T92" fmla="*/ 5 w 43"/>
                <a:gd name="T93" fmla="*/ 5 h 95"/>
                <a:gd name="T94" fmla="*/ 7 w 43"/>
                <a:gd name="T95" fmla="*/ 6 h 95"/>
                <a:gd name="T96" fmla="*/ 10 w 43"/>
                <a:gd name="T97" fmla="*/ 7 h 95"/>
                <a:gd name="T98" fmla="*/ 12 w 43"/>
                <a:gd name="T99" fmla="*/ 7 h 95"/>
                <a:gd name="T100" fmla="*/ 15 w 43"/>
                <a:gd name="T101" fmla="*/ 0 h 95"/>
                <a:gd name="T102" fmla="*/ 20 w 43"/>
                <a:gd name="T103" fmla="*/ 1 h 95"/>
                <a:gd name="T104" fmla="*/ 23 w 43"/>
                <a:gd name="T105" fmla="*/ 2 h 95"/>
                <a:gd name="T106" fmla="*/ 24 w 43"/>
                <a:gd name="T107" fmla="*/ 2 h 95"/>
                <a:gd name="T108" fmla="*/ 27 w 43"/>
                <a:gd name="T109" fmla="*/ 2 h 95"/>
                <a:gd name="T110" fmla="*/ 33 w 43"/>
                <a:gd name="T111" fmla="*/ 2 h 95"/>
                <a:gd name="T112" fmla="*/ 43 w 43"/>
                <a:gd name="T113" fmla="*/ 1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3" h="95">
                  <a:moveTo>
                    <a:pt x="43" y="14"/>
                  </a:moveTo>
                  <a:lnTo>
                    <a:pt x="43" y="24"/>
                  </a:lnTo>
                  <a:lnTo>
                    <a:pt x="43" y="31"/>
                  </a:lnTo>
                  <a:lnTo>
                    <a:pt x="43" y="32"/>
                  </a:lnTo>
                  <a:lnTo>
                    <a:pt x="43" y="33"/>
                  </a:lnTo>
                  <a:lnTo>
                    <a:pt x="40" y="35"/>
                  </a:lnTo>
                  <a:lnTo>
                    <a:pt x="39" y="36"/>
                  </a:lnTo>
                  <a:lnTo>
                    <a:pt x="38" y="37"/>
                  </a:lnTo>
                  <a:lnTo>
                    <a:pt x="35" y="42"/>
                  </a:lnTo>
                  <a:lnTo>
                    <a:pt x="35" y="44"/>
                  </a:lnTo>
                  <a:lnTo>
                    <a:pt x="35" y="46"/>
                  </a:lnTo>
                  <a:lnTo>
                    <a:pt x="35" y="46"/>
                  </a:lnTo>
                  <a:lnTo>
                    <a:pt x="35" y="48"/>
                  </a:lnTo>
                  <a:lnTo>
                    <a:pt x="34" y="51"/>
                  </a:lnTo>
                  <a:lnTo>
                    <a:pt x="33" y="53"/>
                  </a:lnTo>
                  <a:lnTo>
                    <a:pt x="34" y="54"/>
                  </a:lnTo>
                  <a:lnTo>
                    <a:pt x="34" y="56"/>
                  </a:lnTo>
                  <a:lnTo>
                    <a:pt x="34" y="56"/>
                  </a:lnTo>
                  <a:lnTo>
                    <a:pt x="33" y="57"/>
                  </a:lnTo>
                  <a:lnTo>
                    <a:pt x="34" y="58"/>
                  </a:lnTo>
                  <a:lnTo>
                    <a:pt x="33" y="61"/>
                  </a:lnTo>
                  <a:lnTo>
                    <a:pt x="33" y="63"/>
                  </a:lnTo>
                  <a:lnTo>
                    <a:pt x="33" y="64"/>
                  </a:lnTo>
                  <a:lnTo>
                    <a:pt x="32" y="67"/>
                  </a:lnTo>
                  <a:lnTo>
                    <a:pt x="31" y="68"/>
                  </a:lnTo>
                  <a:lnTo>
                    <a:pt x="31" y="70"/>
                  </a:lnTo>
                  <a:lnTo>
                    <a:pt x="31" y="70"/>
                  </a:lnTo>
                  <a:lnTo>
                    <a:pt x="31" y="71"/>
                  </a:lnTo>
                  <a:lnTo>
                    <a:pt x="32" y="72"/>
                  </a:lnTo>
                  <a:lnTo>
                    <a:pt x="33" y="75"/>
                  </a:lnTo>
                  <a:lnTo>
                    <a:pt x="32" y="78"/>
                  </a:lnTo>
                  <a:lnTo>
                    <a:pt x="32" y="79"/>
                  </a:lnTo>
                  <a:lnTo>
                    <a:pt x="28" y="84"/>
                  </a:lnTo>
                  <a:lnTo>
                    <a:pt x="28" y="85"/>
                  </a:lnTo>
                  <a:lnTo>
                    <a:pt x="26" y="90"/>
                  </a:lnTo>
                  <a:lnTo>
                    <a:pt x="23" y="94"/>
                  </a:lnTo>
                  <a:lnTo>
                    <a:pt x="21" y="95"/>
                  </a:lnTo>
                  <a:lnTo>
                    <a:pt x="15" y="88"/>
                  </a:lnTo>
                  <a:lnTo>
                    <a:pt x="16" y="74"/>
                  </a:lnTo>
                  <a:lnTo>
                    <a:pt x="10" y="64"/>
                  </a:lnTo>
                  <a:lnTo>
                    <a:pt x="9" y="61"/>
                  </a:lnTo>
                  <a:lnTo>
                    <a:pt x="9" y="60"/>
                  </a:lnTo>
                  <a:lnTo>
                    <a:pt x="4" y="45"/>
                  </a:lnTo>
                  <a:lnTo>
                    <a:pt x="4" y="41"/>
                  </a:lnTo>
                  <a:lnTo>
                    <a:pt x="0" y="24"/>
                  </a:lnTo>
                  <a:lnTo>
                    <a:pt x="6" y="13"/>
                  </a:lnTo>
                  <a:lnTo>
                    <a:pt x="5" y="5"/>
                  </a:lnTo>
                  <a:lnTo>
                    <a:pt x="7" y="6"/>
                  </a:lnTo>
                  <a:lnTo>
                    <a:pt x="10" y="7"/>
                  </a:lnTo>
                  <a:lnTo>
                    <a:pt x="12" y="7"/>
                  </a:lnTo>
                  <a:lnTo>
                    <a:pt x="15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4" y="2"/>
                  </a:lnTo>
                  <a:lnTo>
                    <a:pt x="27" y="2"/>
                  </a:lnTo>
                  <a:lnTo>
                    <a:pt x="33" y="2"/>
                  </a:lnTo>
                  <a:lnTo>
                    <a:pt x="43" y="14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86" name="Freeform 3016">
              <a:extLst>
                <a:ext uri="{FF2B5EF4-FFF2-40B4-BE49-F238E27FC236}">
                  <a16:creationId xmlns:a16="http://schemas.microsoft.com/office/drawing/2014/main" id="{35739A66-16D5-4262-BE0B-978BA8BD22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1312" y="5039135"/>
              <a:ext cx="609600" cy="733425"/>
            </a:xfrm>
            <a:custGeom>
              <a:avLst/>
              <a:gdLst>
                <a:gd name="T0" fmla="*/ 58 w 64"/>
                <a:gd name="T1" fmla="*/ 6 h 77"/>
                <a:gd name="T2" fmla="*/ 64 w 64"/>
                <a:gd name="T3" fmla="*/ 30 h 77"/>
                <a:gd name="T4" fmla="*/ 58 w 64"/>
                <a:gd name="T5" fmla="*/ 47 h 77"/>
                <a:gd name="T6" fmla="*/ 61 w 64"/>
                <a:gd name="T7" fmla="*/ 52 h 77"/>
                <a:gd name="T8" fmla="*/ 62 w 64"/>
                <a:gd name="T9" fmla="*/ 60 h 77"/>
                <a:gd name="T10" fmla="*/ 56 w 64"/>
                <a:gd name="T11" fmla="*/ 71 h 77"/>
                <a:gd name="T12" fmla="*/ 55 w 64"/>
                <a:gd name="T13" fmla="*/ 72 h 77"/>
                <a:gd name="T14" fmla="*/ 51 w 64"/>
                <a:gd name="T15" fmla="*/ 74 h 77"/>
                <a:gd name="T16" fmla="*/ 44 w 64"/>
                <a:gd name="T17" fmla="*/ 71 h 77"/>
                <a:gd name="T18" fmla="*/ 39 w 64"/>
                <a:gd name="T19" fmla="*/ 75 h 77"/>
                <a:gd name="T20" fmla="*/ 38 w 64"/>
                <a:gd name="T21" fmla="*/ 75 h 77"/>
                <a:gd name="T22" fmla="*/ 32 w 64"/>
                <a:gd name="T23" fmla="*/ 77 h 77"/>
                <a:gd name="T24" fmla="*/ 28 w 64"/>
                <a:gd name="T25" fmla="*/ 72 h 77"/>
                <a:gd name="T26" fmla="*/ 22 w 64"/>
                <a:gd name="T27" fmla="*/ 69 h 77"/>
                <a:gd name="T28" fmla="*/ 16 w 64"/>
                <a:gd name="T29" fmla="*/ 49 h 77"/>
                <a:gd name="T30" fmla="*/ 16 w 64"/>
                <a:gd name="T31" fmla="*/ 46 h 77"/>
                <a:gd name="T32" fmla="*/ 13 w 64"/>
                <a:gd name="T33" fmla="*/ 42 h 77"/>
                <a:gd name="T34" fmla="*/ 13 w 64"/>
                <a:gd name="T35" fmla="*/ 41 h 77"/>
                <a:gd name="T36" fmla="*/ 12 w 64"/>
                <a:gd name="T37" fmla="*/ 40 h 77"/>
                <a:gd name="T38" fmla="*/ 10 w 64"/>
                <a:gd name="T39" fmla="*/ 28 h 77"/>
                <a:gd name="T40" fmla="*/ 4 w 64"/>
                <a:gd name="T41" fmla="*/ 24 h 77"/>
                <a:gd name="T42" fmla="*/ 3 w 64"/>
                <a:gd name="T43" fmla="*/ 24 h 77"/>
                <a:gd name="T44" fmla="*/ 0 w 64"/>
                <a:gd name="T45" fmla="*/ 22 h 77"/>
                <a:gd name="T46" fmla="*/ 0 w 64"/>
                <a:gd name="T47" fmla="*/ 22 h 77"/>
                <a:gd name="T48" fmla="*/ 0 w 64"/>
                <a:gd name="T49" fmla="*/ 22 h 77"/>
                <a:gd name="T50" fmla="*/ 8 w 64"/>
                <a:gd name="T51" fmla="*/ 2 h 77"/>
                <a:gd name="T52" fmla="*/ 17 w 64"/>
                <a:gd name="T53" fmla="*/ 3 h 77"/>
                <a:gd name="T54" fmla="*/ 20 w 64"/>
                <a:gd name="T55" fmla="*/ 10 h 77"/>
                <a:gd name="T56" fmla="*/ 23 w 64"/>
                <a:gd name="T57" fmla="*/ 5 h 77"/>
                <a:gd name="T58" fmla="*/ 25 w 64"/>
                <a:gd name="T59" fmla="*/ 1 h 77"/>
                <a:gd name="T60" fmla="*/ 28 w 64"/>
                <a:gd name="T61" fmla="*/ 3 h 77"/>
                <a:gd name="T62" fmla="*/ 31 w 64"/>
                <a:gd name="T63" fmla="*/ 5 h 77"/>
                <a:gd name="T64" fmla="*/ 32 w 64"/>
                <a:gd name="T65" fmla="*/ 4 h 77"/>
                <a:gd name="T66" fmla="*/ 34 w 64"/>
                <a:gd name="T67" fmla="*/ 2 h 77"/>
                <a:gd name="T68" fmla="*/ 36 w 64"/>
                <a:gd name="T69" fmla="*/ 1 h 77"/>
                <a:gd name="T70" fmla="*/ 37 w 64"/>
                <a:gd name="T71" fmla="*/ 0 h 77"/>
                <a:gd name="T72" fmla="*/ 58 w 64"/>
                <a:gd name="T73" fmla="*/ 6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4" h="77">
                  <a:moveTo>
                    <a:pt x="58" y="6"/>
                  </a:moveTo>
                  <a:lnTo>
                    <a:pt x="64" y="30"/>
                  </a:lnTo>
                  <a:lnTo>
                    <a:pt x="58" y="47"/>
                  </a:lnTo>
                  <a:lnTo>
                    <a:pt x="61" y="52"/>
                  </a:lnTo>
                  <a:lnTo>
                    <a:pt x="62" y="60"/>
                  </a:lnTo>
                  <a:lnTo>
                    <a:pt x="56" y="71"/>
                  </a:lnTo>
                  <a:lnTo>
                    <a:pt x="55" y="72"/>
                  </a:lnTo>
                  <a:lnTo>
                    <a:pt x="51" y="74"/>
                  </a:lnTo>
                  <a:lnTo>
                    <a:pt x="44" y="71"/>
                  </a:lnTo>
                  <a:lnTo>
                    <a:pt x="39" y="75"/>
                  </a:lnTo>
                  <a:lnTo>
                    <a:pt x="38" y="75"/>
                  </a:lnTo>
                  <a:lnTo>
                    <a:pt x="32" y="77"/>
                  </a:lnTo>
                  <a:lnTo>
                    <a:pt x="28" y="72"/>
                  </a:lnTo>
                  <a:lnTo>
                    <a:pt x="22" y="69"/>
                  </a:lnTo>
                  <a:lnTo>
                    <a:pt x="16" y="49"/>
                  </a:lnTo>
                  <a:lnTo>
                    <a:pt x="16" y="46"/>
                  </a:lnTo>
                  <a:lnTo>
                    <a:pt x="13" y="42"/>
                  </a:lnTo>
                  <a:lnTo>
                    <a:pt x="13" y="41"/>
                  </a:lnTo>
                  <a:lnTo>
                    <a:pt x="12" y="40"/>
                  </a:lnTo>
                  <a:lnTo>
                    <a:pt x="10" y="28"/>
                  </a:lnTo>
                  <a:lnTo>
                    <a:pt x="4" y="24"/>
                  </a:lnTo>
                  <a:lnTo>
                    <a:pt x="3" y="2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8" y="2"/>
                  </a:lnTo>
                  <a:lnTo>
                    <a:pt x="17" y="3"/>
                  </a:lnTo>
                  <a:lnTo>
                    <a:pt x="20" y="10"/>
                  </a:lnTo>
                  <a:lnTo>
                    <a:pt x="23" y="5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2" y="4"/>
                  </a:lnTo>
                  <a:lnTo>
                    <a:pt x="34" y="2"/>
                  </a:lnTo>
                  <a:lnTo>
                    <a:pt x="36" y="1"/>
                  </a:lnTo>
                  <a:lnTo>
                    <a:pt x="37" y="0"/>
                  </a:lnTo>
                  <a:lnTo>
                    <a:pt x="58" y="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87" name="Freeform 3014">
              <a:extLst>
                <a:ext uri="{FF2B5EF4-FFF2-40B4-BE49-F238E27FC236}">
                  <a16:creationId xmlns:a16="http://schemas.microsoft.com/office/drawing/2014/main" id="{7261BFA3-2E4F-4D26-94D6-6536B199C6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0762" y="4181885"/>
              <a:ext cx="1143000" cy="952500"/>
            </a:xfrm>
            <a:custGeom>
              <a:avLst/>
              <a:gdLst>
                <a:gd name="T0" fmla="*/ 118 w 120"/>
                <a:gd name="T1" fmla="*/ 86 h 100"/>
                <a:gd name="T2" fmla="*/ 120 w 120"/>
                <a:gd name="T3" fmla="*/ 67 h 100"/>
                <a:gd name="T4" fmla="*/ 111 w 120"/>
                <a:gd name="T5" fmla="*/ 55 h 100"/>
                <a:gd name="T6" fmla="*/ 112 w 120"/>
                <a:gd name="T7" fmla="*/ 47 h 100"/>
                <a:gd name="T8" fmla="*/ 112 w 120"/>
                <a:gd name="T9" fmla="*/ 37 h 100"/>
                <a:gd name="T10" fmla="*/ 98 w 120"/>
                <a:gd name="T11" fmla="*/ 25 h 100"/>
                <a:gd name="T12" fmla="*/ 93 w 120"/>
                <a:gd name="T13" fmla="*/ 6 h 100"/>
                <a:gd name="T14" fmla="*/ 85 w 120"/>
                <a:gd name="T15" fmla="*/ 4 h 100"/>
                <a:gd name="T16" fmla="*/ 82 w 120"/>
                <a:gd name="T17" fmla="*/ 2 h 100"/>
                <a:gd name="T18" fmla="*/ 78 w 120"/>
                <a:gd name="T19" fmla="*/ 1 h 100"/>
                <a:gd name="T20" fmla="*/ 74 w 120"/>
                <a:gd name="T21" fmla="*/ 27 h 100"/>
                <a:gd name="T22" fmla="*/ 70 w 120"/>
                <a:gd name="T23" fmla="*/ 27 h 100"/>
                <a:gd name="T24" fmla="*/ 59 w 120"/>
                <a:gd name="T25" fmla="*/ 20 h 100"/>
                <a:gd name="T26" fmla="*/ 54 w 120"/>
                <a:gd name="T27" fmla="*/ 19 h 100"/>
                <a:gd name="T28" fmla="*/ 44 w 120"/>
                <a:gd name="T29" fmla="*/ 22 h 100"/>
                <a:gd name="T30" fmla="*/ 30 w 120"/>
                <a:gd name="T31" fmla="*/ 25 h 100"/>
                <a:gd name="T32" fmla="*/ 34 w 120"/>
                <a:gd name="T33" fmla="*/ 31 h 100"/>
                <a:gd name="T34" fmla="*/ 30 w 120"/>
                <a:gd name="T35" fmla="*/ 39 h 100"/>
                <a:gd name="T36" fmla="*/ 27 w 120"/>
                <a:gd name="T37" fmla="*/ 39 h 100"/>
                <a:gd name="T38" fmla="*/ 24 w 120"/>
                <a:gd name="T39" fmla="*/ 41 h 100"/>
                <a:gd name="T40" fmla="*/ 17 w 120"/>
                <a:gd name="T41" fmla="*/ 44 h 100"/>
                <a:gd name="T42" fmla="*/ 19 w 120"/>
                <a:gd name="T43" fmla="*/ 46 h 100"/>
                <a:gd name="T44" fmla="*/ 15 w 120"/>
                <a:gd name="T45" fmla="*/ 49 h 100"/>
                <a:gd name="T46" fmla="*/ 15 w 120"/>
                <a:gd name="T47" fmla="*/ 51 h 100"/>
                <a:gd name="T48" fmla="*/ 10 w 120"/>
                <a:gd name="T49" fmla="*/ 55 h 100"/>
                <a:gd name="T50" fmla="*/ 10 w 120"/>
                <a:gd name="T51" fmla="*/ 59 h 100"/>
                <a:gd name="T52" fmla="*/ 2 w 120"/>
                <a:gd name="T53" fmla="*/ 62 h 100"/>
                <a:gd name="T54" fmla="*/ 1 w 120"/>
                <a:gd name="T55" fmla="*/ 70 h 100"/>
                <a:gd name="T56" fmla="*/ 3 w 120"/>
                <a:gd name="T57" fmla="*/ 75 h 100"/>
                <a:gd name="T58" fmla="*/ 10 w 120"/>
                <a:gd name="T59" fmla="*/ 70 h 100"/>
                <a:gd name="T60" fmla="*/ 16 w 120"/>
                <a:gd name="T61" fmla="*/ 71 h 100"/>
                <a:gd name="T62" fmla="*/ 33 w 120"/>
                <a:gd name="T63" fmla="*/ 69 h 100"/>
                <a:gd name="T64" fmla="*/ 31 w 120"/>
                <a:gd name="T65" fmla="*/ 75 h 100"/>
                <a:gd name="T66" fmla="*/ 43 w 120"/>
                <a:gd name="T67" fmla="*/ 81 h 100"/>
                <a:gd name="T68" fmla="*/ 51 w 120"/>
                <a:gd name="T69" fmla="*/ 73 h 100"/>
                <a:gd name="T70" fmla="*/ 57 w 120"/>
                <a:gd name="T71" fmla="*/ 68 h 100"/>
                <a:gd name="T72" fmla="*/ 72 w 120"/>
                <a:gd name="T73" fmla="*/ 85 h 100"/>
                <a:gd name="T74" fmla="*/ 70 w 120"/>
                <a:gd name="T75" fmla="*/ 92 h 100"/>
                <a:gd name="T76" fmla="*/ 82 w 120"/>
                <a:gd name="T77" fmla="*/ 100 h 100"/>
                <a:gd name="T78" fmla="*/ 87 w 120"/>
                <a:gd name="T79" fmla="*/ 91 h 100"/>
                <a:gd name="T80" fmla="*/ 93 w 120"/>
                <a:gd name="T81" fmla="*/ 95 h 100"/>
                <a:gd name="T82" fmla="*/ 96 w 120"/>
                <a:gd name="T83" fmla="*/ 92 h 100"/>
                <a:gd name="T84" fmla="*/ 99 w 120"/>
                <a:gd name="T85" fmla="*/ 90 h 100"/>
                <a:gd name="T86" fmla="*/ 119 w 120"/>
                <a:gd name="T87" fmla="*/ 8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0" h="100">
                  <a:moveTo>
                    <a:pt x="119" y="88"/>
                  </a:moveTo>
                  <a:lnTo>
                    <a:pt x="118" y="86"/>
                  </a:lnTo>
                  <a:lnTo>
                    <a:pt x="120" y="74"/>
                  </a:lnTo>
                  <a:lnTo>
                    <a:pt x="120" y="67"/>
                  </a:lnTo>
                  <a:lnTo>
                    <a:pt x="113" y="57"/>
                  </a:lnTo>
                  <a:lnTo>
                    <a:pt x="111" y="55"/>
                  </a:lnTo>
                  <a:lnTo>
                    <a:pt x="112" y="47"/>
                  </a:lnTo>
                  <a:lnTo>
                    <a:pt x="112" y="47"/>
                  </a:lnTo>
                  <a:lnTo>
                    <a:pt x="116" y="47"/>
                  </a:lnTo>
                  <a:lnTo>
                    <a:pt x="112" y="37"/>
                  </a:lnTo>
                  <a:lnTo>
                    <a:pt x="100" y="28"/>
                  </a:lnTo>
                  <a:lnTo>
                    <a:pt x="98" y="25"/>
                  </a:lnTo>
                  <a:lnTo>
                    <a:pt x="96" y="23"/>
                  </a:lnTo>
                  <a:lnTo>
                    <a:pt x="93" y="6"/>
                  </a:lnTo>
                  <a:lnTo>
                    <a:pt x="86" y="4"/>
                  </a:lnTo>
                  <a:lnTo>
                    <a:pt x="85" y="4"/>
                  </a:lnTo>
                  <a:lnTo>
                    <a:pt x="85" y="3"/>
                  </a:lnTo>
                  <a:lnTo>
                    <a:pt x="82" y="2"/>
                  </a:lnTo>
                  <a:lnTo>
                    <a:pt x="79" y="0"/>
                  </a:lnTo>
                  <a:lnTo>
                    <a:pt x="78" y="1"/>
                  </a:lnTo>
                  <a:lnTo>
                    <a:pt x="76" y="4"/>
                  </a:lnTo>
                  <a:lnTo>
                    <a:pt x="74" y="27"/>
                  </a:lnTo>
                  <a:lnTo>
                    <a:pt x="71" y="27"/>
                  </a:lnTo>
                  <a:lnTo>
                    <a:pt x="70" y="27"/>
                  </a:lnTo>
                  <a:lnTo>
                    <a:pt x="62" y="26"/>
                  </a:lnTo>
                  <a:lnTo>
                    <a:pt x="59" y="20"/>
                  </a:lnTo>
                  <a:lnTo>
                    <a:pt x="54" y="23"/>
                  </a:lnTo>
                  <a:lnTo>
                    <a:pt x="54" y="19"/>
                  </a:lnTo>
                  <a:lnTo>
                    <a:pt x="49" y="20"/>
                  </a:lnTo>
                  <a:lnTo>
                    <a:pt x="44" y="22"/>
                  </a:lnTo>
                  <a:lnTo>
                    <a:pt x="36" y="18"/>
                  </a:lnTo>
                  <a:lnTo>
                    <a:pt x="30" y="25"/>
                  </a:lnTo>
                  <a:lnTo>
                    <a:pt x="32" y="29"/>
                  </a:lnTo>
                  <a:lnTo>
                    <a:pt x="34" y="31"/>
                  </a:lnTo>
                  <a:lnTo>
                    <a:pt x="32" y="35"/>
                  </a:lnTo>
                  <a:lnTo>
                    <a:pt x="30" y="39"/>
                  </a:lnTo>
                  <a:lnTo>
                    <a:pt x="29" y="35"/>
                  </a:lnTo>
                  <a:lnTo>
                    <a:pt x="27" y="39"/>
                  </a:lnTo>
                  <a:lnTo>
                    <a:pt x="26" y="40"/>
                  </a:lnTo>
                  <a:lnTo>
                    <a:pt x="24" y="41"/>
                  </a:lnTo>
                  <a:lnTo>
                    <a:pt x="18" y="43"/>
                  </a:lnTo>
                  <a:lnTo>
                    <a:pt x="17" y="44"/>
                  </a:lnTo>
                  <a:lnTo>
                    <a:pt x="18" y="45"/>
                  </a:lnTo>
                  <a:lnTo>
                    <a:pt x="19" y="46"/>
                  </a:lnTo>
                  <a:lnTo>
                    <a:pt x="15" y="48"/>
                  </a:lnTo>
                  <a:lnTo>
                    <a:pt x="15" y="49"/>
                  </a:lnTo>
                  <a:lnTo>
                    <a:pt x="16" y="50"/>
                  </a:lnTo>
                  <a:lnTo>
                    <a:pt x="15" y="51"/>
                  </a:lnTo>
                  <a:lnTo>
                    <a:pt x="14" y="51"/>
                  </a:lnTo>
                  <a:lnTo>
                    <a:pt x="10" y="55"/>
                  </a:lnTo>
                  <a:lnTo>
                    <a:pt x="13" y="56"/>
                  </a:lnTo>
                  <a:lnTo>
                    <a:pt x="10" y="59"/>
                  </a:lnTo>
                  <a:lnTo>
                    <a:pt x="9" y="59"/>
                  </a:lnTo>
                  <a:lnTo>
                    <a:pt x="2" y="62"/>
                  </a:lnTo>
                  <a:lnTo>
                    <a:pt x="1" y="66"/>
                  </a:lnTo>
                  <a:lnTo>
                    <a:pt x="1" y="70"/>
                  </a:lnTo>
                  <a:lnTo>
                    <a:pt x="0" y="73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0" y="70"/>
                  </a:lnTo>
                  <a:lnTo>
                    <a:pt x="11" y="70"/>
                  </a:lnTo>
                  <a:lnTo>
                    <a:pt x="16" y="71"/>
                  </a:lnTo>
                  <a:lnTo>
                    <a:pt x="19" y="70"/>
                  </a:lnTo>
                  <a:lnTo>
                    <a:pt x="33" y="69"/>
                  </a:lnTo>
                  <a:lnTo>
                    <a:pt x="31" y="74"/>
                  </a:lnTo>
                  <a:lnTo>
                    <a:pt x="31" y="75"/>
                  </a:lnTo>
                  <a:lnTo>
                    <a:pt x="31" y="80"/>
                  </a:lnTo>
                  <a:lnTo>
                    <a:pt x="43" y="81"/>
                  </a:lnTo>
                  <a:lnTo>
                    <a:pt x="44" y="80"/>
                  </a:lnTo>
                  <a:lnTo>
                    <a:pt x="51" y="73"/>
                  </a:lnTo>
                  <a:lnTo>
                    <a:pt x="56" y="68"/>
                  </a:lnTo>
                  <a:lnTo>
                    <a:pt x="57" y="68"/>
                  </a:lnTo>
                  <a:lnTo>
                    <a:pt x="64" y="71"/>
                  </a:lnTo>
                  <a:lnTo>
                    <a:pt x="72" y="85"/>
                  </a:lnTo>
                  <a:lnTo>
                    <a:pt x="71" y="88"/>
                  </a:lnTo>
                  <a:lnTo>
                    <a:pt x="70" y="92"/>
                  </a:lnTo>
                  <a:lnTo>
                    <a:pt x="79" y="93"/>
                  </a:lnTo>
                  <a:lnTo>
                    <a:pt x="82" y="100"/>
                  </a:lnTo>
                  <a:lnTo>
                    <a:pt x="85" y="95"/>
                  </a:lnTo>
                  <a:lnTo>
                    <a:pt x="87" y="91"/>
                  </a:lnTo>
                  <a:lnTo>
                    <a:pt x="90" y="93"/>
                  </a:lnTo>
                  <a:lnTo>
                    <a:pt x="93" y="95"/>
                  </a:lnTo>
                  <a:lnTo>
                    <a:pt x="94" y="94"/>
                  </a:lnTo>
                  <a:lnTo>
                    <a:pt x="96" y="92"/>
                  </a:lnTo>
                  <a:lnTo>
                    <a:pt x="98" y="91"/>
                  </a:lnTo>
                  <a:lnTo>
                    <a:pt x="99" y="90"/>
                  </a:lnTo>
                  <a:lnTo>
                    <a:pt x="120" y="96"/>
                  </a:lnTo>
                  <a:lnTo>
                    <a:pt x="119" y="88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91" name="Freeform 56">
              <a:extLst>
                <a:ext uri="{FF2B5EF4-FFF2-40B4-BE49-F238E27FC236}">
                  <a16:creationId xmlns:a16="http://schemas.microsoft.com/office/drawing/2014/main" id="{7544FE73-B817-4642-9AFB-CD70107191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437" y="4905785"/>
              <a:ext cx="142875" cy="247650"/>
            </a:xfrm>
            <a:custGeom>
              <a:avLst/>
              <a:gdLst>
                <a:gd name="T0" fmla="*/ 11 w 15"/>
                <a:gd name="T1" fmla="*/ 0 h 26"/>
                <a:gd name="T2" fmla="*/ 6 w 15"/>
                <a:gd name="T3" fmla="*/ 12 h 26"/>
                <a:gd name="T4" fmla="*/ 0 w 15"/>
                <a:gd name="T5" fmla="*/ 26 h 26"/>
                <a:gd name="T6" fmla="*/ 10 w 15"/>
                <a:gd name="T7" fmla="*/ 24 h 26"/>
                <a:gd name="T8" fmla="*/ 13 w 15"/>
                <a:gd name="T9" fmla="*/ 12 h 26"/>
                <a:gd name="T10" fmla="*/ 15 w 15"/>
                <a:gd name="T11" fmla="*/ 6 h 26"/>
                <a:gd name="T12" fmla="*/ 11 w 15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26">
                  <a:moveTo>
                    <a:pt x="11" y="0"/>
                  </a:moveTo>
                  <a:lnTo>
                    <a:pt x="6" y="12"/>
                  </a:lnTo>
                  <a:lnTo>
                    <a:pt x="0" y="26"/>
                  </a:lnTo>
                  <a:lnTo>
                    <a:pt x="10" y="24"/>
                  </a:lnTo>
                  <a:lnTo>
                    <a:pt x="13" y="12"/>
                  </a:lnTo>
                  <a:lnTo>
                    <a:pt x="15" y="6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9525" cap="flat">
              <a:solidFill>
                <a:srgbClr val="58B0E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92" name="Freeform 57">
              <a:extLst>
                <a:ext uri="{FF2B5EF4-FFF2-40B4-BE49-F238E27FC236}">
                  <a16:creationId xmlns:a16="http://schemas.microsoft.com/office/drawing/2014/main" id="{BB963BE4-B529-45E4-8F62-2C7C671BDA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0287" y="6048785"/>
              <a:ext cx="171450" cy="276225"/>
            </a:xfrm>
            <a:custGeom>
              <a:avLst/>
              <a:gdLst>
                <a:gd name="T0" fmla="*/ 55 w 55"/>
                <a:gd name="T1" fmla="*/ 86 h 86"/>
                <a:gd name="T2" fmla="*/ 55 w 55"/>
                <a:gd name="T3" fmla="*/ 86 h 86"/>
                <a:gd name="T4" fmla="*/ 52 w 55"/>
                <a:gd name="T5" fmla="*/ 84 h 86"/>
                <a:gd name="T6" fmla="*/ 50 w 55"/>
                <a:gd name="T7" fmla="*/ 83 h 86"/>
                <a:gd name="T8" fmla="*/ 3 w 55"/>
                <a:gd name="T9" fmla="*/ 49 h 86"/>
                <a:gd name="T10" fmla="*/ 3 w 55"/>
                <a:gd name="T11" fmla="*/ 49 h 86"/>
                <a:gd name="T12" fmla="*/ 0 w 55"/>
                <a:gd name="T13" fmla="*/ 19 h 86"/>
                <a:gd name="T14" fmla="*/ 0 w 55"/>
                <a:gd name="T15" fmla="*/ 19 h 86"/>
                <a:gd name="T16" fmla="*/ 1 w 55"/>
                <a:gd name="T17" fmla="*/ 17 h 86"/>
                <a:gd name="T18" fmla="*/ 13 w 55"/>
                <a:gd name="T19" fmla="*/ 0 h 86"/>
                <a:gd name="T20" fmla="*/ 13 w 55"/>
                <a:gd name="T21" fmla="*/ 0 h 86"/>
                <a:gd name="T22" fmla="*/ 13 w 55"/>
                <a:gd name="T23" fmla="*/ 0 h 86"/>
                <a:gd name="T24" fmla="*/ 16 w 55"/>
                <a:gd name="T25" fmla="*/ 2 h 86"/>
                <a:gd name="T26" fmla="*/ 49 w 55"/>
                <a:gd name="T27" fmla="*/ 25 h 86"/>
                <a:gd name="T28" fmla="*/ 49 w 55"/>
                <a:gd name="T29" fmla="*/ 25 h 86"/>
                <a:gd name="T30" fmla="*/ 54 w 55"/>
                <a:gd name="T31" fmla="*/ 43 h 86"/>
                <a:gd name="T32" fmla="*/ 55 w 55"/>
                <a:gd name="T33" fmla="*/ 86 h 86"/>
                <a:gd name="T34" fmla="*/ 55 w 55"/>
                <a:gd name="T35" fmla="*/ 86 h 86"/>
                <a:gd name="T36" fmla="*/ 55 w 55"/>
                <a:gd name="T37" fmla="*/ 86 h 86"/>
                <a:gd name="T38" fmla="*/ 55 w 55"/>
                <a:gd name="T39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5" h="86">
                  <a:moveTo>
                    <a:pt x="55" y="86"/>
                  </a:moveTo>
                  <a:cubicBezTo>
                    <a:pt x="55" y="86"/>
                    <a:pt x="55" y="86"/>
                    <a:pt x="55" y="86"/>
                  </a:cubicBezTo>
                  <a:cubicBezTo>
                    <a:pt x="52" y="84"/>
                    <a:pt x="52" y="84"/>
                    <a:pt x="52" y="84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3" y="49"/>
                    <a:pt x="3" y="49"/>
                    <a:pt x="3" y="49"/>
                  </a:cubicBezTo>
                  <a:cubicBezTo>
                    <a:pt x="3" y="49"/>
                    <a:pt x="3" y="49"/>
                    <a:pt x="3" y="4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49" y="25"/>
                    <a:pt x="49" y="25"/>
                    <a:pt x="49" y="25"/>
                  </a:cubicBezTo>
                  <a:cubicBezTo>
                    <a:pt x="49" y="25"/>
                    <a:pt x="49" y="25"/>
                    <a:pt x="49" y="25"/>
                  </a:cubicBezTo>
                  <a:cubicBezTo>
                    <a:pt x="54" y="43"/>
                    <a:pt x="54" y="43"/>
                    <a:pt x="54" y="43"/>
                  </a:cubicBezTo>
                  <a:cubicBezTo>
                    <a:pt x="55" y="86"/>
                    <a:pt x="55" y="86"/>
                    <a:pt x="55" y="86"/>
                  </a:cubicBezTo>
                  <a:cubicBezTo>
                    <a:pt x="55" y="86"/>
                    <a:pt x="55" y="86"/>
                    <a:pt x="55" y="86"/>
                  </a:cubicBezTo>
                  <a:cubicBezTo>
                    <a:pt x="55" y="86"/>
                    <a:pt x="55" y="86"/>
                    <a:pt x="55" y="86"/>
                  </a:cubicBezTo>
                  <a:cubicBezTo>
                    <a:pt x="55" y="86"/>
                    <a:pt x="55" y="86"/>
                    <a:pt x="55" y="86"/>
                  </a:cubicBezTo>
                  <a:close/>
                </a:path>
              </a:pathLst>
            </a:custGeom>
            <a:noFill/>
            <a:ln w="9525" cap="flat">
              <a:solidFill>
                <a:srgbClr val="58B0E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93" name="Freeform 58">
              <a:extLst>
                <a:ext uri="{FF2B5EF4-FFF2-40B4-BE49-F238E27FC236}">
                  <a16:creationId xmlns:a16="http://schemas.microsoft.com/office/drawing/2014/main" id="{9CB55E29-9CBC-45CB-88E3-E4D0DBBDF9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9837" y="6153560"/>
              <a:ext cx="180975" cy="228600"/>
            </a:xfrm>
            <a:custGeom>
              <a:avLst/>
              <a:gdLst>
                <a:gd name="T0" fmla="*/ 19 w 55"/>
                <a:gd name="T1" fmla="*/ 70 h 70"/>
                <a:gd name="T2" fmla="*/ 19 w 55"/>
                <a:gd name="T3" fmla="*/ 70 h 70"/>
                <a:gd name="T4" fmla="*/ 17 w 55"/>
                <a:gd name="T5" fmla="*/ 70 h 70"/>
                <a:gd name="T6" fmla="*/ 6 w 55"/>
                <a:gd name="T7" fmla="*/ 67 h 70"/>
                <a:gd name="T8" fmla="*/ 6 w 55"/>
                <a:gd name="T9" fmla="*/ 67 h 70"/>
                <a:gd name="T10" fmla="*/ 5 w 55"/>
                <a:gd name="T11" fmla="*/ 66 h 70"/>
                <a:gd name="T12" fmla="*/ 3 w 55"/>
                <a:gd name="T13" fmla="*/ 59 h 70"/>
                <a:gd name="T14" fmla="*/ 2 w 55"/>
                <a:gd name="T15" fmla="*/ 58 h 70"/>
                <a:gd name="T16" fmla="*/ 1 w 55"/>
                <a:gd name="T17" fmla="*/ 55 h 70"/>
                <a:gd name="T18" fmla="*/ 1 w 55"/>
                <a:gd name="T19" fmla="*/ 53 h 70"/>
                <a:gd name="T20" fmla="*/ 1 w 55"/>
                <a:gd name="T21" fmla="*/ 53 h 70"/>
                <a:gd name="T22" fmla="*/ 0 w 55"/>
                <a:gd name="T23" fmla="*/ 37 h 70"/>
                <a:gd name="T24" fmla="*/ 0 w 55"/>
                <a:gd name="T25" fmla="*/ 34 h 70"/>
                <a:gd name="T26" fmla="*/ 0 w 55"/>
                <a:gd name="T27" fmla="*/ 13 h 70"/>
                <a:gd name="T28" fmla="*/ 0 w 55"/>
                <a:gd name="T29" fmla="*/ 12 h 70"/>
                <a:gd name="T30" fmla="*/ 21 w 55"/>
                <a:gd name="T31" fmla="*/ 2 h 70"/>
                <a:gd name="T32" fmla="*/ 24 w 55"/>
                <a:gd name="T33" fmla="*/ 0 h 70"/>
                <a:gd name="T34" fmla="*/ 24 w 55"/>
                <a:gd name="T35" fmla="*/ 0 h 70"/>
                <a:gd name="T36" fmla="*/ 24 w 55"/>
                <a:gd name="T37" fmla="*/ 0 h 70"/>
                <a:gd name="T38" fmla="*/ 26 w 55"/>
                <a:gd name="T39" fmla="*/ 5 h 70"/>
                <a:gd name="T40" fmla="*/ 29 w 55"/>
                <a:gd name="T41" fmla="*/ 20 h 70"/>
                <a:gd name="T42" fmla="*/ 39 w 55"/>
                <a:gd name="T43" fmla="*/ 19 h 70"/>
                <a:gd name="T44" fmla="*/ 42 w 55"/>
                <a:gd name="T45" fmla="*/ 9 h 70"/>
                <a:gd name="T46" fmla="*/ 43 w 55"/>
                <a:gd name="T47" fmla="*/ 9 h 70"/>
                <a:gd name="T48" fmla="*/ 43 w 55"/>
                <a:gd name="T49" fmla="*/ 8 h 70"/>
                <a:gd name="T50" fmla="*/ 43 w 55"/>
                <a:gd name="T51" fmla="*/ 9 h 70"/>
                <a:gd name="T52" fmla="*/ 45 w 55"/>
                <a:gd name="T53" fmla="*/ 10 h 70"/>
                <a:gd name="T54" fmla="*/ 49 w 55"/>
                <a:gd name="T55" fmla="*/ 13 h 70"/>
                <a:gd name="T56" fmla="*/ 55 w 55"/>
                <a:gd name="T57" fmla="*/ 17 h 70"/>
                <a:gd name="T58" fmla="*/ 55 w 55"/>
                <a:gd name="T59" fmla="*/ 17 h 70"/>
                <a:gd name="T60" fmla="*/ 51 w 55"/>
                <a:gd name="T61" fmla="*/ 22 h 70"/>
                <a:gd name="T62" fmla="*/ 35 w 55"/>
                <a:gd name="T63" fmla="*/ 43 h 70"/>
                <a:gd name="T64" fmla="*/ 31 w 55"/>
                <a:gd name="T65" fmla="*/ 54 h 70"/>
                <a:gd name="T66" fmla="*/ 20 w 55"/>
                <a:gd name="T67" fmla="*/ 70 h 70"/>
                <a:gd name="T68" fmla="*/ 19 w 55"/>
                <a:gd name="T6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" h="70">
                  <a:moveTo>
                    <a:pt x="19" y="70"/>
                  </a:moveTo>
                  <a:cubicBezTo>
                    <a:pt x="19" y="70"/>
                    <a:pt x="19" y="70"/>
                    <a:pt x="19" y="70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5" y="66"/>
                    <a:pt x="5" y="66"/>
                    <a:pt x="5" y="66"/>
                  </a:cubicBezTo>
                  <a:cubicBezTo>
                    <a:pt x="3" y="59"/>
                    <a:pt x="3" y="59"/>
                    <a:pt x="3" y="59"/>
                  </a:cubicBezTo>
                  <a:cubicBezTo>
                    <a:pt x="2" y="58"/>
                    <a:pt x="2" y="58"/>
                    <a:pt x="2" y="58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8"/>
                    <a:pt x="43" y="8"/>
                  </a:cubicBezTo>
                  <a:cubicBezTo>
                    <a:pt x="43" y="8"/>
                    <a:pt x="43" y="8"/>
                    <a:pt x="43" y="9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55" y="17"/>
                    <a:pt x="55" y="17"/>
                    <a:pt x="55" y="17"/>
                  </a:cubicBezTo>
                  <a:cubicBezTo>
                    <a:pt x="55" y="17"/>
                    <a:pt x="55" y="17"/>
                    <a:pt x="55" y="17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35" y="43"/>
                    <a:pt x="35" y="43"/>
                    <a:pt x="35" y="43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20" y="70"/>
                    <a:pt x="20" y="70"/>
                    <a:pt x="20" y="70"/>
                  </a:cubicBezTo>
                  <a:cubicBezTo>
                    <a:pt x="20" y="70"/>
                    <a:pt x="19" y="70"/>
                    <a:pt x="19" y="70"/>
                  </a:cubicBezTo>
                  <a:close/>
                </a:path>
              </a:pathLst>
            </a:custGeom>
            <a:noFill/>
            <a:ln w="9525" cap="flat">
              <a:solidFill>
                <a:srgbClr val="58B0E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495" name="Freeform 60">
              <a:extLst>
                <a:ext uri="{FF2B5EF4-FFF2-40B4-BE49-F238E27FC236}">
                  <a16:creationId xmlns:a16="http://schemas.microsoft.com/office/drawing/2014/main" id="{BE2D92CC-2218-4A87-9139-9CD11893DC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3112" y="3838985"/>
              <a:ext cx="819150" cy="2257425"/>
            </a:xfrm>
            <a:custGeom>
              <a:avLst/>
              <a:gdLst>
                <a:gd name="T0" fmla="*/ 248 w 258"/>
                <a:gd name="T1" fmla="*/ 672 h 712"/>
                <a:gd name="T2" fmla="*/ 255 w 258"/>
                <a:gd name="T3" fmla="*/ 642 h 712"/>
                <a:gd name="T4" fmla="*/ 236 w 258"/>
                <a:gd name="T5" fmla="*/ 642 h 712"/>
                <a:gd name="T6" fmla="*/ 230 w 258"/>
                <a:gd name="T7" fmla="*/ 672 h 712"/>
                <a:gd name="T8" fmla="*/ 215 w 258"/>
                <a:gd name="T9" fmla="*/ 683 h 712"/>
                <a:gd name="T10" fmla="*/ 176 w 258"/>
                <a:gd name="T11" fmla="*/ 684 h 712"/>
                <a:gd name="T12" fmla="*/ 162 w 258"/>
                <a:gd name="T13" fmla="*/ 649 h 712"/>
                <a:gd name="T14" fmla="*/ 131 w 258"/>
                <a:gd name="T15" fmla="*/ 679 h 712"/>
                <a:gd name="T16" fmla="*/ 118 w 258"/>
                <a:gd name="T17" fmla="*/ 665 h 712"/>
                <a:gd name="T18" fmla="*/ 116 w 258"/>
                <a:gd name="T19" fmla="*/ 632 h 712"/>
                <a:gd name="T20" fmla="*/ 105 w 258"/>
                <a:gd name="T21" fmla="*/ 636 h 712"/>
                <a:gd name="T22" fmla="*/ 82 w 258"/>
                <a:gd name="T23" fmla="*/ 658 h 712"/>
                <a:gd name="T24" fmla="*/ 70 w 258"/>
                <a:gd name="T25" fmla="*/ 632 h 712"/>
                <a:gd name="T26" fmla="*/ 60 w 258"/>
                <a:gd name="T27" fmla="*/ 606 h 712"/>
                <a:gd name="T28" fmla="*/ 38 w 258"/>
                <a:gd name="T29" fmla="*/ 567 h 712"/>
                <a:gd name="T30" fmla="*/ 52 w 258"/>
                <a:gd name="T31" fmla="*/ 541 h 712"/>
                <a:gd name="T32" fmla="*/ 73 w 258"/>
                <a:gd name="T33" fmla="*/ 515 h 712"/>
                <a:gd name="T34" fmla="*/ 62 w 258"/>
                <a:gd name="T35" fmla="*/ 513 h 712"/>
                <a:gd name="T36" fmla="*/ 50 w 258"/>
                <a:gd name="T37" fmla="*/ 504 h 712"/>
                <a:gd name="T38" fmla="*/ 44 w 258"/>
                <a:gd name="T39" fmla="*/ 496 h 712"/>
                <a:gd name="T40" fmla="*/ 14 w 258"/>
                <a:gd name="T41" fmla="*/ 517 h 712"/>
                <a:gd name="T42" fmla="*/ 8 w 258"/>
                <a:gd name="T43" fmla="*/ 451 h 712"/>
                <a:gd name="T44" fmla="*/ 17 w 258"/>
                <a:gd name="T45" fmla="*/ 417 h 712"/>
                <a:gd name="T46" fmla="*/ 23 w 258"/>
                <a:gd name="T47" fmla="*/ 408 h 712"/>
                <a:gd name="T48" fmla="*/ 37 w 258"/>
                <a:gd name="T49" fmla="*/ 365 h 712"/>
                <a:gd name="T50" fmla="*/ 37 w 258"/>
                <a:gd name="T51" fmla="*/ 352 h 712"/>
                <a:gd name="T52" fmla="*/ 28 w 258"/>
                <a:gd name="T53" fmla="*/ 324 h 712"/>
                <a:gd name="T54" fmla="*/ 28 w 258"/>
                <a:gd name="T55" fmla="*/ 258 h 712"/>
                <a:gd name="T56" fmla="*/ 25 w 258"/>
                <a:gd name="T57" fmla="*/ 234 h 712"/>
                <a:gd name="T58" fmla="*/ 18 w 258"/>
                <a:gd name="T59" fmla="*/ 183 h 712"/>
                <a:gd name="T60" fmla="*/ 7 w 258"/>
                <a:gd name="T61" fmla="*/ 154 h 712"/>
                <a:gd name="T62" fmla="*/ 2 w 258"/>
                <a:gd name="T63" fmla="*/ 128 h 712"/>
                <a:gd name="T64" fmla="*/ 0 w 258"/>
                <a:gd name="T65" fmla="*/ 111 h 712"/>
                <a:gd name="T66" fmla="*/ 21 w 258"/>
                <a:gd name="T67" fmla="*/ 49 h 712"/>
                <a:gd name="T68" fmla="*/ 41 w 258"/>
                <a:gd name="T69" fmla="*/ 0 h 712"/>
                <a:gd name="T70" fmla="*/ 59 w 258"/>
                <a:gd name="T71" fmla="*/ 34 h 712"/>
                <a:gd name="T72" fmla="*/ 54 w 258"/>
                <a:gd name="T73" fmla="*/ 88 h 712"/>
                <a:gd name="T74" fmla="*/ 54 w 258"/>
                <a:gd name="T75" fmla="*/ 116 h 712"/>
                <a:gd name="T76" fmla="*/ 63 w 258"/>
                <a:gd name="T77" fmla="*/ 143 h 712"/>
                <a:gd name="T78" fmla="*/ 68 w 258"/>
                <a:gd name="T79" fmla="*/ 141 h 712"/>
                <a:gd name="T80" fmla="*/ 72 w 258"/>
                <a:gd name="T81" fmla="*/ 138 h 712"/>
                <a:gd name="T82" fmla="*/ 75 w 258"/>
                <a:gd name="T83" fmla="*/ 118 h 712"/>
                <a:gd name="T84" fmla="*/ 72 w 258"/>
                <a:gd name="T85" fmla="*/ 101 h 712"/>
                <a:gd name="T86" fmla="*/ 87 w 258"/>
                <a:gd name="T87" fmla="*/ 44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58" h="712">
                  <a:moveTo>
                    <a:pt x="258" y="712"/>
                  </a:moveTo>
                  <a:cubicBezTo>
                    <a:pt x="242" y="701"/>
                    <a:pt x="242" y="701"/>
                    <a:pt x="242" y="701"/>
                  </a:cubicBezTo>
                  <a:cubicBezTo>
                    <a:pt x="248" y="672"/>
                    <a:pt x="248" y="672"/>
                    <a:pt x="248" y="672"/>
                  </a:cubicBezTo>
                  <a:cubicBezTo>
                    <a:pt x="254" y="646"/>
                    <a:pt x="254" y="646"/>
                    <a:pt x="254" y="646"/>
                  </a:cubicBezTo>
                  <a:cubicBezTo>
                    <a:pt x="255" y="643"/>
                    <a:pt x="255" y="643"/>
                    <a:pt x="255" y="643"/>
                  </a:cubicBezTo>
                  <a:cubicBezTo>
                    <a:pt x="255" y="643"/>
                    <a:pt x="255" y="642"/>
                    <a:pt x="255" y="642"/>
                  </a:cubicBezTo>
                  <a:cubicBezTo>
                    <a:pt x="255" y="642"/>
                    <a:pt x="255" y="642"/>
                    <a:pt x="255" y="642"/>
                  </a:cubicBezTo>
                  <a:cubicBezTo>
                    <a:pt x="236" y="642"/>
                    <a:pt x="236" y="642"/>
                    <a:pt x="236" y="642"/>
                  </a:cubicBezTo>
                  <a:cubicBezTo>
                    <a:pt x="236" y="642"/>
                    <a:pt x="236" y="642"/>
                    <a:pt x="236" y="642"/>
                  </a:cubicBezTo>
                  <a:cubicBezTo>
                    <a:pt x="236" y="642"/>
                    <a:pt x="236" y="643"/>
                    <a:pt x="236" y="643"/>
                  </a:cubicBezTo>
                  <a:cubicBezTo>
                    <a:pt x="237" y="668"/>
                    <a:pt x="237" y="668"/>
                    <a:pt x="237" y="668"/>
                  </a:cubicBezTo>
                  <a:cubicBezTo>
                    <a:pt x="230" y="672"/>
                    <a:pt x="230" y="672"/>
                    <a:pt x="230" y="672"/>
                  </a:cubicBezTo>
                  <a:cubicBezTo>
                    <a:pt x="217" y="680"/>
                    <a:pt x="217" y="680"/>
                    <a:pt x="217" y="680"/>
                  </a:cubicBezTo>
                  <a:cubicBezTo>
                    <a:pt x="217" y="680"/>
                    <a:pt x="215" y="682"/>
                    <a:pt x="215" y="682"/>
                  </a:cubicBezTo>
                  <a:cubicBezTo>
                    <a:pt x="215" y="683"/>
                    <a:pt x="215" y="683"/>
                    <a:pt x="215" y="683"/>
                  </a:cubicBezTo>
                  <a:cubicBezTo>
                    <a:pt x="196" y="707"/>
                    <a:pt x="196" y="707"/>
                    <a:pt x="196" y="707"/>
                  </a:cubicBezTo>
                  <a:cubicBezTo>
                    <a:pt x="190" y="700"/>
                    <a:pt x="190" y="700"/>
                    <a:pt x="190" y="700"/>
                  </a:cubicBezTo>
                  <a:cubicBezTo>
                    <a:pt x="176" y="684"/>
                    <a:pt x="176" y="684"/>
                    <a:pt x="176" y="684"/>
                  </a:cubicBezTo>
                  <a:cubicBezTo>
                    <a:pt x="170" y="660"/>
                    <a:pt x="170" y="660"/>
                    <a:pt x="170" y="660"/>
                  </a:cubicBezTo>
                  <a:cubicBezTo>
                    <a:pt x="169" y="660"/>
                    <a:pt x="163" y="649"/>
                    <a:pt x="163" y="649"/>
                  </a:cubicBezTo>
                  <a:cubicBezTo>
                    <a:pt x="163" y="649"/>
                    <a:pt x="162" y="649"/>
                    <a:pt x="162" y="649"/>
                  </a:cubicBezTo>
                  <a:cubicBezTo>
                    <a:pt x="145" y="650"/>
                    <a:pt x="145" y="650"/>
                    <a:pt x="145" y="650"/>
                  </a:cubicBezTo>
                  <a:cubicBezTo>
                    <a:pt x="145" y="650"/>
                    <a:pt x="145" y="650"/>
                    <a:pt x="145" y="651"/>
                  </a:cubicBezTo>
                  <a:cubicBezTo>
                    <a:pt x="131" y="679"/>
                    <a:pt x="131" y="679"/>
                    <a:pt x="131" y="679"/>
                  </a:cubicBezTo>
                  <a:cubicBezTo>
                    <a:pt x="125" y="689"/>
                    <a:pt x="125" y="689"/>
                    <a:pt x="125" y="689"/>
                  </a:cubicBezTo>
                  <a:cubicBezTo>
                    <a:pt x="115" y="682"/>
                    <a:pt x="115" y="682"/>
                    <a:pt x="115" y="682"/>
                  </a:cubicBezTo>
                  <a:cubicBezTo>
                    <a:pt x="118" y="665"/>
                    <a:pt x="118" y="665"/>
                    <a:pt x="118" y="665"/>
                  </a:cubicBezTo>
                  <a:cubicBezTo>
                    <a:pt x="116" y="634"/>
                    <a:pt x="116" y="634"/>
                    <a:pt x="116" y="634"/>
                  </a:cubicBezTo>
                  <a:cubicBezTo>
                    <a:pt x="116" y="633"/>
                    <a:pt x="116" y="633"/>
                    <a:pt x="116" y="633"/>
                  </a:cubicBezTo>
                  <a:cubicBezTo>
                    <a:pt x="116" y="633"/>
                    <a:pt x="116" y="632"/>
                    <a:pt x="116" y="632"/>
                  </a:cubicBezTo>
                  <a:cubicBezTo>
                    <a:pt x="110" y="632"/>
                    <a:pt x="110" y="632"/>
                    <a:pt x="110" y="632"/>
                  </a:cubicBezTo>
                  <a:cubicBezTo>
                    <a:pt x="110" y="632"/>
                    <a:pt x="109" y="632"/>
                    <a:pt x="109" y="632"/>
                  </a:cubicBezTo>
                  <a:cubicBezTo>
                    <a:pt x="105" y="636"/>
                    <a:pt x="105" y="636"/>
                    <a:pt x="105" y="636"/>
                  </a:cubicBezTo>
                  <a:cubicBezTo>
                    <a:pt x="105" y="636"/>
                    <a:pt x="100" y="643"/>
                    <a:pt x="100" y="643"/>
                  </a:cubicBezTo>
                  <a:cubicBezTo>
                    <a:pt x="95" y="657"/>
                    <a:pt x="95" y="657"/>
                    <a:pt x="95" y="657"/>
                  </a:cubicBezTo>
                  <a:cubicBezTo>
                    <a:pt x="82" y="658"/>
                    <a:pt x="82" y="658"/>
                    <a:pt x="82" y="658"/>
                  </a:cubicBezTo>
                  <a:cubicBezTo>
                    <a:pt x="76" y="652"/>
                    <a:pt x="76" y="652"/>
                    <a:pt x="76" y="652"/>
                  </a:cubicBezTo>
                  <a:cubicBezTo>
                    <a:pt x="71" y="647"/>
                    <a:pt x="71" y="647"/>
                    <a:pt x="71" y="647"/>
                  </a:cubicBezTo>
                  <a:cubicBezTo>
                    <a:pt x="70" y="632"/>
                    <a:pt x="70" y="632"/>
                    <a:pt x="70" y="632"/>
                  </a:cubicBezTo>
                  <a:cubicBezTo>
                    <a:pt x="70" y="630"/>
                    <a:pt x="70" y="630"/>
                    <a:pt x="70" y="630"/>
                  </a:cubicBezTo>
                  <a:cubicBezTo>
                    <a:pt x="70" y="630"/>
                    <a:pt x="70" y="630"/>
                    <a:pt x="70" y="630"/>
                  </a:cubicBezTo>
                  <a:cubicBezTo>
                    <a:pt x="60" y="606"/>
                    <a:pt x="60" y="606"/>
                    <a:pt x="60" y="606"/>
                  </a:cubicBezTo>
                  <a:cubicBezTo>
                    <a:pt x="60" y="606"/>
                    <a:pt x="60" y="606"/>
                    <a:pt x="60" y="606"/>
                  </a:cubicBezTo>
                  <a:cubicBezTo>
                    <a:pt x="37" y="594"/>
                    <a:pt x="37" y="594"/>
                    <a:pt x="37" y="594"/>
                  </a:cubicBezTo>
                  <a:cubicBezTo>
                    <a:pt x="38" y="567"/>
                    <a:pt x="38" y="567"/>
                    <a:pt x="38" y="567"/>
                  </a:cubicBezTo>
                  <a:cubicBezTo>
                    <a:pt x="43" y="558"/>
                    <a:pt x="43" y="558"/>
                    <a:pt x="43" y="558"/>
                  </a:cubicBezTo>
                  <a:cubicBezTo>
                    <a:pt x="51" y="543"/>
                    <a:pt x="51" y="543"/>
                    <a:pt x="51" y="543"/>
                  </a:cubicBezTo>
                  <a:cubicBezTo>
                    <a:pt x="52" y="541"/>
                    <a:pt x="52" y="541"/>
                    <a:pt x="52" y="541"/>
                  </a:cubicBezTo>
                  <a:cubicBezTo>
                    <a:pt x="52" y="540"/>
                    <a:pt x="52" y="540"/>
                    <a:pt x="52" y="540"/>
                  </a:cubicBezTo>
                  <a:cubicBezTo>
                    <a:pt x="56" y="534"/>
                    <a:pt x="56" y="534"/>
                    <a:pt x="56" y="534"/>
                  </a:cubicBezTo>
                  <a:cubicBezTo>
                    <a:pt x="73" y="515"/>
                    <a:pt x="73" y="515"/>
                    <a:pt x="73" y="515"/>
                  </a:cubicBezTo>
                  <a:cubicBezTo>
                    <a:pt x="73" y="514"/>
                    <a:pt x="73" y="514"/>
                    <a:pt x="73" y="514"/>
                  </a:cubicBezTo>
                  <a:cubicBezTo>
                    <a:pt x="73" y="514"/>
                    <a:pt x="73" y="514"/>
                    <a:pt x="73" y="514"/>
                  </a:cubicBezTo>
                  <a:cubicBezTo>
                    <a:pt x="62" y="513"/>
                    <a:pt x="62" y="513"/>
                    <a:pt x="62" y="513"/>
                  </a:cubicBezTo>
                  <a:cubicBezTo>
                    <a:pt x="55" y="511"/>
                    <a:pt x="55" y="511"/>
                    <a:pt x="55" y="511"/>
                  </a:cubicBezTo>
                  <a:cubicBezTo>
                    <a:pt x="50" y="504"/>
                    <a:pt x="50" y="504"/>
                    <a:pt x="50" y="504"/>
                  </a:cubicBezTo>
                  <a:cubicBezTo>
                    <a:pt x="50" y="504"/>
                    <a:pt x="50" y="504"/>
                    <a:pt x="50" y="504"/>
                  </a:cubicBezTo>
                  <a:cubicBezTo>
                    <a:pt x="44" y="496"/>
                    <a:pt x="44" y="496"/>
                    <a:pt x="44" y="496"/>
                  </a:cubicBezTo>
                  <a:cubicBezTo>
                    <a:pt x="44" y="496"/>
                    <a:pt x="44" y="496"/>
                    <a:pt x="44" y="496"/>
                  </a:cubicBezTo>
                  <a:cubicBezTo>
                    <a:pt x="44" y="496"/>
                    <a:pt x="44" y="496"/>
                    <a:pt x="44" y="496"/>
                  </a:cubicBezTo>
                  <a:cubicBezTo>
                    <a:pt x="42" y="498"/>
                    <a:pt x="42" y="498"/>
                    <a:pt x="42" y="498"/>
                  </a:cubicBezTo>
                  <a:cubicBezTo>
                    <a:pt x="21" y="523"/>
                    <a:pt x="21" y="523"/>
                    <a:pt x="21" y="523"/>
                  </a:cubicBezTo>
                  <a:cubicBezTo>
                    <a:pt x="14" y="517"/>
                    <a:pt x="14" y="517"/>
                    <a:pt x="14" y="517"/>
                  </a:cubicBezTo>
                  <a:cubicBezTo>
                    <a:pt x="14" y="517"/>
                    <a:pt x="14" y="517"/>
                    <a:pt x="14" y="517"/>
                  </a:cubicBezTo>
                  <a:cubicBezTo>
                    <a:pt x="8" y="491"/>
                    <a:pt x="8" y="491"/>
                    <a:pt x="8" y="491"/>
                  </a:cubicBezTo>
                  <a:cubicBezTo>
                    <a:pt x="8" y="451"/>
                    <a:pt x="8" y="451"/>
                    <a:pt x="8" y="451"/>
                  </a:cubicBezTo>
                  <a:cubicBezTo>
                    <a:pt x="14" y="423"/>
                    <a:pt x="14" y="423"/>
                    <a:pt x="14" y="423"/>
                  </a:cubicBezTo>
                  <a:cubicBezTo>
                    <a:pt x="14" y="422"/>
                    <a:pt x="14" y="422"/>
                    <a:pt x="14" y="422"/>
                  </a:cubicBezTo>
                  <a:cubicBezTo>
                    <a:pt x="17" y="417"/>
                    <a:pt x="17" y="417"/>
                    <a:pt x="17" y="417"/>
                  </a:cubicBezTo>
                  <a:cubicBezTo>
                    <a:pt x="22" y="408"/>
                    <a:pt x="22" y="408"/>
                    <a:pt x="22" y="408"/>
                  </a:cubicBezTo>
                  <a:cubicBezTo>
                    <a:pt x="23" y="408"/>
                    <a:pt x="23" y="408"/>
                    <a:pt x="23" y="408"/>
                  </a:cubicBezTo>
                  <a:cubicBezTo>
                    <a:pt x="23" y="408"/>
                    <a:pt x="23" y="408"/>
                    <a:pt x="23" y="408"/>
                  </a:cubicBezTo>
                  <a:cubicBezTo>
                    <a:pt x="24" y="403"/>
                    <a:pt x="24" y="403"/>
                    <a:pt x="24" y="403"/>
                  </a:cubicBezTo>
                  <a:cubicBezTo>
                    <a:pt x="34" y="374"/>
                    <a:pt x="34" y="374"/>
                    <a:pt x="34" y="374"/>
                  </a:cubicBezTo>
                  <a:cubicBezTo>
                    <a:pt x="37" y="365"/>
                    <a:pt x="37" y="365"/>
                    <a:pt x="37" y="365"/>
                  </a:cubicBezTo>
                  <a:cubicBezTo>
                    <a:pt x="37" y="365"/>
                    <a:pt x="37" y="365"/>
                    <a:pt x="37" y="365"/>
                  </a:cubicBezTo>
                  <a:cubicBezTo>
                    <a:pt x="37" y="353"/>
                    <a:pt x="37" y="353"/>
                    <a:pt x="37" y="353"/>
                  </a:cubicBezTo>
                  <a:cubicBezTo>
                    <a:pt x="37" y="353"/>
                    <a:pt x="37" y="353"/>
                    <a:pt x="37" y="352"/>
                  </a:cubicBezTo>
                  <a:cubicBezTo>
                    <a:pt x="36" y="348"/>
                    <a:pt x="35" y="334"/>
                    <a:pt x="35" y="334"/>
                  </a:cubicBezTo>
                  <a:cubicBezTo>
                    <a:pt x="35" y="334"/>
                    <a:pt x="35" y="334"/>
                    <a:pt x="35" y="334"/>
                  </a:cubicBezTo>
                  <a:cubicBezTo>
                    <a:pt x="28" y="324"/>
                    <a:pt x="28" y="324"/>
                    <a:pt x="28" y="324"/>
                  </a:cubicBezTo>
                  <a:cubicBezTo>
                    <a:pt x="16" y="297"/>
                    <a:pt x="16" y="297"/>
                    <a:pt x="16" y="297"/>
                  </a:cubicBezTo>
                  <a:cubicBezTo>
                    <a:pt x="20" y="276"/>
                    <a:pt x="20" y="276"/>
                    <a:pt x="20" y="276"/>
                  </a:cubicBezTo>
                  <a:cubicBezTo>
                    <a:pt x="28" y="258"/>
                    <a:pt x="28" y="258"/>
                    <a:pt x="28" y="258"/>
                  </a:cubicBezTo>
                  <a:cubicBezTo>
                    <a:pt x="28" y="258"/>
                    <a:pt x="28" y="258"/>
                    <a:pt x="28" y="258"/>
                  </a:cubicBezTo>
                  <a:cubicBezTo>
                    <a:pt x="25" y="235"/>
                    <a:pt x="25" y="235"/>
                    <a:pt x="25" y="235"/>
                  </a:cubicBezTo>
                  <a:cubicBezTo>
                    <a:pt x="25" y="234"/>
                    <a:pt x="25" y="234"/>
                    <a:pt x="25" y="234"/>
                  </a:cubicBezTo>
                  <a:cubicBezTo>
                    <a:pt x="22" y="216"/>
                    <a:pt x="22" y="216"/>
                    <a:pt x="22" y="216"/>
                  </a:cubicBezTo>
                  <a:cubicBezTo>
                    <a:pt x="18" y="203"/>
                    <a:pt x="18" y="203"/>
                    <a:pt x="18" y="203"/>
                  </a:cubicBezTo>
                  <a:cubicBezTo>
                    <a:pt x="18" y="183"/>
                    <a:pt x="18" y="183"/>
                    <a:pt x="18" y="183"/>
                  </a:cubicBezTo>
                  <a:cubicBezTo>
                    <a:pt x="18" y="183"/>
                    <a:pt x="18" y="183"/>
                    <a:pt x="18" y="183"/>
                  </a:cubicBezTo>
                  <a:cubicBezTo>
                    <a:pt x="18" y="182"/>
                    <a:pt x="18" y="182"/>
                    <a:pt x="18" y="182"/>
                  </a:cubicBezTo>
                  <a:cubicBezTo>
                    <a:pt x="7" y="154"/>
                    <a:pt x="7" y="154"/>
                    <a:pt x="7" y="154"/>
                  </a:cubicBezTo>
                  <a:cubicBezTo>
                    <a:pt x="3" y="135"/>
                    <a:pt x="3" y="135"/>
                    <a:pt x="3" y="135"/>
                  </a:cubicBezTo>
                  <a:cubicBezTo>
                    <a:pt x="3" y="134"/>
                    <a:pt x="2" y="134"/>
                    <a:pt x="2" y="134"/>
                  </a:cubicBezTo>
                  <a:cubicBezTo>
                    <a:pt x="2" y="128"/>
                    <a:pt x="2" y="128"/>
                    <a:pt x="2" y="128"/>
                  </a:cubicBezTo>
                  <a:cubicBezTo>
                    <a:pt x="2" y="127"/>
                    <a:pt x="2" y="127"/>
                    <a:pt x="2" y="127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5" y="87"/>
                    <a:pt x="5" y="87"/>
                    <a:pt x="5" y="87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33" y="20"/>
                    <a:pt x="33" y="20"/>
                    <a:pt x="33" y="2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9" y="34"/>
                    <a:pt x="59" y="34"/>
                    <a:pt x="59" y="34"/>
                  </a:cubicBezTo>
                  <a:cubicBezTo>
                    <a:pt x="57" y="49"/>
                    <a:pt x="57" y="49"/>
                    <a:pt x="57" y="49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93"/>
                    <a:pt x="54" y="93"/>
                    <a:pt x="54" y="93"/>
                  </a:cubicBezTo>
                  <a:cubicBezTo>
                    <a:pt x="54" y="94"/>
                    <a:pt x="54" y="94"/>
                    <a:pt x="54" y="94"/>
                  </a:cubicBezTo>
                  <a:cubicBezTo>
                    <a:pt x="54" y="116"/>
                    <a:pt x="54" y="116"/>
                    <a:pt x="54" y="116"/>
                  </a:cubicBezTo>
                  <a:cubicBezTo>
                    <a:pt x="55" y="136"/>
                    <a:pt x="55" y="136"/>
                    <a:pt x="55" y="136"/>
                  </a:cubicBezTo>
                  <a:cubicBezTo>
                    <a:pt x="55" y="136"/>
                    <a:pt x="55" y="136"/>
                    <a:pt x="55" y="136"/>
                  </a:cubicBezTo>
                  <a:cubicBezTo>
                    <a:pt x="63" y="143"/>
                    <a:pt x="63" y="143"/>
                    <a:pt x="63" y="143"/>
                  </a:cubicBezTo>
                  <a:cubicBezTo>
                    <a:pt x="63" y="143"/>
                    <a:pt x="64" y="143"/>
                    <a:pt x="64" y="143"/>
                  </a:cubicBezTo>
                  <a:cubicBezTo>
                    <a:pt x="67" y="141"/>
                    <a:pt x="67" y="141"/>
                    <a:pt x="67" y="141"/>
                  </a:cubicBezTo>
                  <a:cubicBezTo>
                    <a:pt x="68" y="141"/>
                    <a:pt x="68" y="141"/>
                    <a:pt x="68" y="141"/>
                  </a:cubicBezTo>
                  <a:cubicBezTo>
                    <a:pt x="69" y="140"/>
                    <a:pt x="69" y="140"/>
                    <a:pt x="69" y="140"/>
                  </a:cubicBezTo>
                  <a:cubicBezTo>
                    <a:pt x="72" y="138"/>
                    <a:pt x="72" y="138"/>
                    <a:pt x="72" y="138"/>
                  </a:cubicBezTo>
                  <a:cubicBezTo>
                    <a:pt x="72" y="138"/>
                    <a:pt x="72" y="138"/>
                    <a:pt x="72" y="138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5" y="118"/>
                    <a:pt x="75" y="118"/>
                    <a:pt x="75" y="118"/>
                  </a:cubicBezTo>
                  <a:cubicBezTo>
                    <a:pt x="75" y="118"/>
                    <a:pt x="75" y="118"/>
                    <a:pt x="75" y="118"/>
                  </a:cubicBezTo>
                  <a:cubicBezTo>
                    <a:pt x="72" y="105"/>
                    <a:pt x="72" y="105"/>
                    <a:pt x="72" y="105"/>
                  </a:cubicBezTo>
                  <a:cubicBezTo>
                    <a:pt x="72" y="101"/>
                    <a:pt x="72" y="101"/>
                    <a:pt x="72" y="101"/>
                  </a:cubicBezTo>
                  <a:cubicBezTo>
                    <a:pt x="72" y="101"/>
                    <a:pt x="72" y="101"/>
                    <a:pt x="72" y="101"/>
                  </a:cubicBezTo>
                  <a:cubicBezTo>
                    <a:pt x="73" y="85"/>
                    <a:pt x="73" y="85"/>
                    <a:pt x="73" y="85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87" y="44"/>
                    <a:pt x="87" y="44"/>
                    <a:pt x="87" y="44"/>
                  </a:cubicBezTo>
                  <a:cubicBezTo>
                    <a:pt x="90" y="37"/>
                    <a:pt x="90" y="37"/>
                    <a:pt x="90" y="37"/>
                  </a:cubicBezTo>
                </a:path>
              </a:pathLst>
            </a:custGeom>
            <a:noFill/>
            <a:ln w="9525" cap="flat">
              <a:solidFill>
                <a:srgbClr val="58B0E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12" name="Freeform 77">
              <a:extLst>
                <a:ext uri="{FF2B5EF4-FFF2-40B4-BE49-F238E27FC236}">
                  <a16:creationId xmlns:a16="http://schemas.microsoft.com/office/drawing/2014/main" id="{C14708F0-4254-4811-9015-D4754F27EA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9837" y="5477285"/>
              <a:ext cx="257175" cy="523875"/>
            </a:xfrm>
            <a:custGeom>
              <a:avLst/>
              <a:gdLst>
                <a:gd name="T0" fmla="*/ 0 w 81"/>
                <a:gd name="T1" fmla="*/ 0 h 164"/>
                <a:gd name="T2" fmla="*/ 22 w 81"/>
                <a:gd name="T3" fmla="*/ 19 h 164"/>
                <a:gd name="T4" fmla="*/ 24 w 81"/>
                <a:gd name="T5" fmla="*/ 20 h 164"/>
                <a:gd name="T6" fmla="*/ 24 w 81"/>
                <a:gd name="T7" fmla="*/ 20 h 164"/>
                <a:gd name="T8" fmla="*/ 24 w 81"/>
                <a:gd name="T9" fmla="*/ 21 h 164"/>
                <a:gd name="T10" fmla="*/ 37 w 81"/>
                <a:gd name="T11" fmla="*/ 57 h 164"/>
                <a:gd name="T12" fmla="*/ 67 w 81"/>
                <a:gd name="T13" fmla="*/ 50 h 164"/>
                <a:gd name="T14" fmla="*/ 67 w 81"/>
                <a:gd name="T15" fmla="*/ 50 h 164"/>
                <a:gd name="T16" fmla="*/ 67 w 81"/>
                <a:gd name="T17" fmla="*/ 51 h 164"/>
                <a:gd name="T18" fmla="*/ 67 w 81"/>
                <a:gd name="T19" fmla="*/ 51 h 164"/>
                <a:gd name="T20" fmla="*/ 72 w 81"/>
                <a:gd name="T21" fmla="*/ 59 h 164"/>
                <a:gd name="T22" fmla="*/ 73 w 81"/>
                <a:gd name="T23" fmla="*/ 61 h 164"/>
                <a:gd name="T24" fmla="*/ 81 w 81"/>
                <a:gd name="T25" fmla="*/ 74 h 164"/>
                <a:gd name="T26" fmla="*/ 81 w 81"/>
                <a:gd name="T27" fmla="*/ 75 h 164"/>
                <a:gd name="T28" fmla="*/ 81 w 81"/>
                <a:gd name="T29" fmla="*/ 75 h 164"/>
                <a:gd name="T30" fmla="*/ 80 w 81"/>
                <a:gd name="T31" fmla="*/ 76 h 164"/>
                <a:gd name="T32" fmla="*/ 69 w 81"/>
                <a:gd name="T33" fmla="*/ 90 h 164"/>
                <a:gd name="T34" fmla="*/ 53 w 81"/>
                <a:gd name="T35" fmla="*/ 110 h 164"/>
                <a:gd name="T36" fmla="*/ 52 w 81"/>
                <a:gd name="T37" fmla="*/ 111 h 164"/>
                <a:gd name="T38" fmla="*/ 63 w 81"/>
                <a:gd name="T39" fmla="*/ 147 h 164"/>
                <a:gd name="T40" fmla="*/ 68 w 81"/>
                <a:gd name="T41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1" h="164">
                  <a:moveTo>
                    <a:pt x="0" y="0"/>
                  </a:moveTo>
                  <a:cubicBezTo>
                    <a:pt x="22" y="19"/>
                    <a:pt x="22" y="19"/>
                    <a:pt x="22" y="19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67" y="50"/>
                    <a:pt x="67" y="50"/>
                    <a:pt x="67" y="50"/>
                  </a:cubicBezTo>
                  <a:cubicBezTo>
                    <a:pt x="67" y="50"/>
                    <a:pt x="67" y="50"/>
                    <a:pt x="67" y="50"/>
                  </a:cubicBezTo>
                  <a:cubicBezTo>
                    <a:pt x="67" y="51"/>
                    <a:pt x="67" y="51"/>
                    <a:pt x="67" y="51"/>
                  </a:cubicBezTo>
                  <a:cubicBezTo>
                    <a:pt x="67" y="51"/>
                    <a:pt x="67" y="51"/>
                    <a:pt x="67" y="51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3" y="61"/>
                    <a:pt x="73" y="61"/>
                    <a:pt x="73" y="61"/>
                  </a:cubicBezTo>
                  <a:cubicBezTo>
                    <a:pt x="81" y="74"/>
                    <a:pt x="81" y="74"/>
                    <a:pt x="81" y="74"/>
                  </a:cubicBezTo>
                  <a:cubicBezTo>
                    <a:pt x="81" y="75"/>
                    <a:pt x="81" y="75"/>
                    <a:pt x="81" y="75"/>
                  </a:cubicBezTo>
                  <a:cubicBezTo>
                    <a:pt x="81" y="75"/>
                    <a:pt x="81" y="75"/>
                    <a:pt x="81" y="75"/>
                  </a:cubicBezTo>
                  <a:cubicBezTo>
                    <a:pt x="80" y="76"/>
                    <a:pt x="80" y="76"/>
                    <a:pt x="80" y="76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53" y="110"/>
                    <a:pt x="53" y="110"/>
                    <a:pt x="53" y="110"/>
                  </a:cubicBezTo>
                  <a:cubicBezTo>
                    <a:pt x="52" y="111"/>
                    <a:pt x="52" y="111"/>
                    <a:pt x="52" y="111"/>
                  </a:cubicBezTo>
                  <a:cubicBezTo>
                    <a:pt x="63" y="147"/>
                    <a:pt x="63" y="147"/>
                    <a:pt x="63" y="147"/>
                  </a:cubicBezTo>
                  <a:cubicBezTo>
                    <a:pt x="68" y="164"/>
                    <a:pt x="68" y="164"/>
                    <a:pt x="68" y="164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13" name="Freeform 78">
              <a:extLst>
                <a:ext uri="{FF2B5EF4-FFF2-40B4-BE49-F238E27FC236}">
                  <a16:creationId xmlns:a16="http://schemas.microsoft.com/office/drawing/2014/main" id="{A30CA3EC-0096-45B6-BBAE-B0E03008C81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9837" y="5267735"/>
              <a:ext cx="47625" cy="209550"/>
            </a:xfrm>
            <a:custGeom>
              <a:avLst/>
              <a:gdLst>
                <a:gd name="T0" fmla="*/ 17 w 17"/>
                <a:gd name="T1" fmla="*/ 0 h 68"/>
                <a:gd name="T2" fmla="*/ 14 w 17"/>
                <a:gd name="T3" fmla="*/ 25 h 68"/>
                <a:gd name="T4" fmla="*/ 14 w 17"/>
                <a:gd name="T5" fmla="*/ 25 h 68"/>
                <a:gd name="T6" fmla="*/ 4 w 17"/>
                <a:gd name="T7" fmla="*/ 51 h 68"/>
                <a:gd name="T8" fmla="*/ 3 w 17"/>
                <a:gd name="T9" fmla="*/ 53 h 68"/>
                <a:gd name="T10" fmla="*/ 4 w 17"/>
                <a:gd name="T11" fmla="*/ 55 h 68"/>
                <a:gd name="T12" fmla="*/ 4 w 17"/>
                <a:gd name="T13" fmla="*/ 55 h 68"/>
                <a:gd name="T14" fmla="*/ 4 w 17"/>
                <a:gd name="T15" fmla="*/ 57 h 68"/>
                <a:gd name="T16" fmla="*/ 4 w 17"/>
                <a:gd name="T17" fmla="*/ 57 h 68"/>
                <a:gd name="T18" fmla="*/ 2 w 17"/>
                <a:gd name="T19" fmla="*/ 64 h 68"/>
                <a:gd name="T20" fmla="*/ 0 w 17"/>
                <a:gd name="T21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68">
                  <a:moveTo>
                    <a:pt x="17" y="0"/>
                  </a:move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3" y="53"/>
                    <a:pt x="3" y="53"/>
                    <a:pt x="3" y="53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7"/>
                    <a:pt x="4" y="57"/>
                    <a:pt x="4" y="57"/>
                  </a:cubicBezTo>
                  <a:cubicBezTo>
                    <a:pt x="4" y="57"/>
                    <a:pt x="4" y="57"/>
                    <a:pt x="4" y="57"/>
                  </a:cubicBezTo>
                  <a:cubicBezTo>
                    <a:pt x="2" y="64"/>
                    <a:pt x="2" y="64"/>
                    <a:pt x="2" y="64"/>
                  </a:cubicBezTo>
                  <a:cubicBezTo>
                    <a:pt x="0" y="68"/>
                    <a:pt x="0" y="68"/>
                    <a:pt x="0" y="68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14" name="Freeform 79">
              <a:extLst>
                <a:ext uri="{FF2B5EF4-FFF2-40B4-BE49-F238E27FC236}">
                  <a16:creationId xmlns:a16="http://schemas.microsoft.com/office/drawing/2014/main" id="{1DBA6EDE-4AE7-4784-8A8A-7B99D9B40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5112" y="5220110"/>
              <a:ext cx="76200" cy="66675"/>
            </a:xfrm>
            <a:custGeom>
              <a:avLst/>
              <a:gdLst>
                <a:gd name="T0" fmla="*/ 23 w 23"/>
                <a:gd name="T1" fmla="*/ 10 h 21"/>
                <a:gd name="T2" fmla="*/ 23 w 23"/>
                <a:gd name="T3" fmla="*/ 10 h 21"/>
                <a:gd name="T4" fmla="*/ 16 w 23"/>
                <a:gd name="T5" fmla="*/ 15 h 21"/>
                <a:gd name="T6" fmla="*/ 8 w 23"/>
                <a:gd name="T7" fmla="*/ 21 h 21"/>
                <a:gd name="T8" fmla="*/ 7 w 23"/>
                <a:gd name="T9" fmla="*/ 21 h 21"/>
                <a:gd name="T10" fmla="*/ 7 w 23"/>
                <a:gd name="T11" fmla="*/ 21 h 21"/>
                <a:gd name="T12" fmla="*/ 0 w 23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1">
                  <a:moveTo>
                    <a:pt x="23" y="10"/>
                  </a:moveTo>
                  <a:cubicBezTo>
                    <a:pt x="23" y="10"/>
                    <a:pt x="23" y="10"/>
                    <a:pt x="23" y="10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1"/>
                    <a:pt x="8" y="21"/>
                    <a:pt x="7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15" name="Freeform 80">
              <a:extLst>
                <a:ext uri="{FF2B5EF4-FFF2-40B4-BE49-F238E27FC236}">
                  <a16:creationId xmlns:a16="http://schemas.microsoft.com/office/drawing/2014/main" id="{517C344B-4729-4FC0-A98B-A50DC1C4B0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1312" y="5248685"/>
              <a:ext cx="209550" cy="447675"/>
            </a:xfrm>
            <a:custGeom>
              <a:avLst/>
              <a:gdLst>
                <a:gd name="T0" fmla="*/ 66 w 66"/>
                <a:gd name="T1" fmla="*/ 141 h 141"/>
                <a:gd name="T2" fmla="*/ 48 w 66"/>
                <a:gd name="T3" fmla="*/ 79 h 141"/>
                <a:gd name="T4" fmla="*/ 46 w 66"/>
                <a:gd name="T5" fmla="*/ 70 h 141"/>
                <a:gd name="T6" fmla="*/ 37 w 66"/>
                <a:gd name="T7" fmla="*/ 59 h 141"/>
                <a:gd name="T8" fmla="*/ 37 w 66"/>
                <a:gd name="T9" fmla="*/ 59 h 141"/>
                <a:gd name="T10" fmla="*/ 37 w 66"/>
                <a:gd name="T11" fmla="*/ 56 h 141"/>
                <a:gd name="T12" fmla="*/ 36 w 66"/>
                <a:gd name="T13" fmla="*/ 53 h 141"/>
                <a:gd name="T14" fmla="*/ 28 w 66"/>
                <a:gd name="T15" fmla="*/ 18 h 141"/>
                <a:gd name="T16" fmla="*/ 10 w 66"/>
                <a:gd name="T17" fmla="*/ 6 h 141"/>
                <a:gd name="T18" fmla="*/ 7 w 66"/>
                <a:gd name="T19" fmla="*/ 4 h 141"/>
                <a:gd name="T20" fmla="*/ 0 w 66"/>
                <a:gd name="T21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141">
                  <a:moveTo>
                    <a:pt x="66" y="141"/>
                  </a:moveTo>
                  <a:cubicBezTo>
                    <a:pt x="48" y="79"/>
                    <a:pt x="48" y="79"/>
                    <a:pt x="48" y="79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37" y="59"/>
                    <a:pt x="37" y="59"/>
                    <a:pt x="37" y="59"/>
                  </a:cubicBezTo>
                  <a:cubicBezTo>
                    <a:pt x="37" y="59"/>
                    <a:pt x="37" y="59"/>
                    <a:pt x="37" y="59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6" y="53"/>
                    <a:pt x="36" y="53"/>
                    <a:pt x="36" y="53"/>
                  </a:cubicBezTo>
                  <a:cubicBezTo>
                    <a:pt x="28" y="18"/>
                    <a:pt x="28" y="18"/>
                    <a:pt x="28" y="18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16" name="Freeform 81">
              <a:extLst>
                <a:ext uri="{FF2B5EF4-FFF2-40B4-BE49-F238E27FC236}">
                  <a16:creationId xmlns:a16="http://schemas.microsoft.com/office/drawing/2014/main" id="{7ECCD086-EEB2-46DC-B8C2-2DFA4006F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2262" y="5696360"/>
              <a:ext cx="228600" cy="400050"/>
            </a:xfrm>
            <a:custGeom>
              <a:avLst/>
              <a:gdLst>
                <a:gd name="T0" fmla="*/ 0 w 24"/>
                <a:gd name="T1" fmla="*/ 42 h 42"/>
                <a:gd name="T2" fmla="*/ 5 w 24"/>
                <a:gd name="T3" fmla="*/ 36 h 42"/>
                <a:gd name="T4" fmla="*/ 5 w 24"/>
                <a:gd name="T5" fmla="*/ 35 h 42"/>
                <a:gd name="T6" fmla="*/ 5 w 24"/>
                <a:gd name="T7" fmla="*/ 34 h 42"/>
                <a:gd name="T8" fmla="*/ 7 w 24"/>
                <a:gd name="T9" fmla="*/ 28 h 42"/>
                <a:gd name="T10" fmla="*/ 7 w 24"/>
                <a:gd name="T11" fmla="*/ 27 h 42"/>
                <a:gd name="T12" fmla="*/ 8 w 24"/>
                <a:gd name="T13" fmla="*/ 26 h 42"/>
                <a:gd name="T14" fmla="*/ 24 w 24"/>
                <a:gd name="T1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42">
                  <a:moveTo>
                    <a:pt x="0" y="42"/>
                  </a:moveTo>
                  <a:lnTo>
                    <a:pt x="5" y="36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7" y="28"/>
                  </a:lnTo>
                  <a:lnTo>
                    <a:pt x="7" y="27"/>
                  </a:lnTo>
                  <a:lnTo>
                    <a:pt x="8" y="26"/>
                  </a:lnTo>
                  <a:lnTo>
                    <a:pt x="24" y="0"/>
                  </a:ln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17" name="Line 82">
              <a:extLst>
                <a:ext uri="{FF2B5EF4-FFF2-40B4-BE49-F238E27FC236}">
                  <a16:creationId xmlns:a16="http://schemas.microsoft.com/office/drawing/2014/main" id="{D6641339-7C32-42E3-A6E8-C38058F221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91312" y="5058185"/>
              <a:ext cx="76200" cy="190500"/>
            </a:xfrm>
            <a:prstGeom prst="line">
              <a:avLst/>
            </a:pr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18" name="Freeform 83">
              <a:extLst>
                <a:ext uri="{FF2B5EF4-FFF2-40B4-BE49-F238E27FC236}">
                  <a16:creationId xmlns:a16="http://schemas.microsoft.com/office/drawing/2014/main" id="{B70A96C3-1212-409C-B166-EAA84DA2D58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7512" y="5039135"/>
              <a:ext cx="476250" cy="95250"/>
            </a:xfrm>
            <a:custGeom>
              <a:avLst/>
              <a:gdLst>
                <a:gd name="T0" fmla="*/ 150 w 150"/>
                <a:gd name="T1" fmla="*/ 17 h 28"/>
                <a:gd name="T2" fmla="*/ 85 w 150"/>
                <a:gd name="T3" fmla="*/ 0 h 28"/>
                <a:gd name="T4" fmla="*/ 82 w 150"/>
                <a:gd name="T5" fmla="*/ 2 h 28"/>
                <a:gd name="T6" fmla="*/ 76 w 150"/>
                <a:gd name="T7" fmla="*/ 4 h 28"/>
                <a:gd name="T8" fmla="*/ 71 w 150"/>
                <a:gd name="T9" fmla="*/ 11 h 28"/>
                <a:gd name="T10" fmla="*/ 67 w 150"/>
                <a:gd name="T11" fmla="*/ 16 h 28"/>
                <a:gd name="T12" fmla="*/ 67 w 150"/>
                <a:gd name="T13" fmla="*/ 16 h 28"/>
                <a:gd name="T14" fmla="*/ 67 w 150"/>
                <a:gd name="T15" fmla="*/ 16 h 28"/>
                <a:gd name="T16" fmla="*/ 59 w 150"/>
                <a:gd name="T17" fmla="*/ 8 h 28"/>
                <a:gd name="T18" fmla="*/ 50 w 150"/>
                <a:gd name="T19" fmla="*/ 2 h 28"/>
                <a:gd name="T20" fmla="*/ 43 w 150"/>
                <a:gd name="T21" fmla="*/ 14 h 28"/>
                <a:gd name="T22" fmla="*/ 37 w 150"/>
                <a:gd name="T23" fmla="*/ 28 h 28"/>
                <a:gd name="T24" fmla="*/ 36 w 150"/>
                <a:gd name="T25" fmla="*/ 28 h 28"/>
                <a:gd name="T26" fmla="*/ 36 w 150"/>
                <a:gd name="T27" fmla="*/ 28 h 28"/>
                <a:gd name="T28" fmla="*/ 25 w 150"/>
                <a:gd name="T29" fmla="*/ 9 h 28"/>
                <a:gd name="T30" fmla="*/ 0 w 150"/>
                <a:gd name="T31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0" h="28">
                  <a:moveTo>
                    <a:pt x="150" y="17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6" y="4"/>
                    <a:pt x="76" y="4"/>
                    <a:pt x="76" y="4"/>
                  </a:cubicBezTo>
                  <a:cubicBezTo>
                    <a:pt x="71" y="11"/>
                    <a:pt x="71" y="11"/>
                    <a:pt x="71" y="11"/>
                  </a:cubicBezTo>
                  <a:cubicBezTo>
                    <a:pt x="67" y="16"/>
                    <a:pt x="67" y="16"/>
                    <a:pt x="67" y="16"/>
                  </a:cubicBezTo>
                  <a:cubicBezTo>
                    <a:pt x="67" y="16"/>
                    <a:pt x="67" y="16"/>
                    <a:pt x="67" y="16"/>
                  </a:cubicBezTo>
                  <a:cubicBezTo>
                    <a:pt x="67" y="16"/>
                    <a:pt x="67" y="16"/>
                    <a:pt x="67" y="16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43" y="14"/>
                    <a:pt x="43" y="14"/>
                    <a:pt x="43" y="14"/>
                  </a:cubicBezTo>
                  <a:cubicBezTo>
                    <a:pt x="37" y="28"/>
                    <a:pt x="37" y="28"/>
                    <a:pt x="37" y="28"/>
                  </a:cubicBezTo>
                  <a:cubicBezTo>
                    <a:pt x="37" y="28"/>
                    <a:pt x="36" y="28"/>
                    <a:pt x="36" y="28"/>
                  </a:cubicBezTo>
                  <a:cubicBezTo>
                    <a:pt x="36" y="28"/>
                    <a:pt x="36" y="28"/>
                    <a:pt x="36" y="28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0" y="4"/>
                    <a:pt x="0" y="4"/>
                    <a:pt x="0" y="4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19" name="Freeform 84">
              <a:extLst>
                <a:ext uri="{FF2B5EF4-FFF2-40B4-BE49-F238E27FC236}">
                  <a16:creationId xmlns:a16="http://schemas.microsoft.com/office/drawing/2014/main" id="{6E8E99AA-F056-4FCE-A9BC-4D945BB66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3762" y="5096285"/>
              <a:ext cx="57150" cy="438150"/>
            </a:xfrm>
            <a:custGeom>
              <a:avLst/>
              <a:gdLst>
                <a:gd name="T0" fmla="*/ 7 w 16"/>
                <a:gd name="T1" fmla="*/ 138 h 138"/>
                <a:gd name="T2" fmla="*/ 0 w 16"/>
                <a:gd name="T3" fmla="*/ 123 h 138"/>
                <a:gd name="T4" fmla="*/ 0 w 16"/>
                <a:gd name="T5" fmla="*/ 123 h 138"/>
                <a:gd name="T6" fmla="*/ 16 w 16"/>
                <a:gd name="T7" fmla="*/ 72 h 138"/>
                <a:gd name="T8" fmla="*/ 0 w 16"/>
                <a:gd name="T9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38">
                  <a:moveTo>
                    <a:pt x="7" y="138"/>
                  </a:moveTo>
                  <a:cubicBezTo>
                    <a:pt x="0" y="123"/>
                    <a:pt x="0" y="123"/>
                    <a:pt x="0" y="123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16" y="72"/>
                    <a:pt x="16" y="72"/>
                    <a:pt x="16" y="72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20" name="Freeform 85">
              <a:extLst>
                <a:ext uri="{FF2B5EF4-FFF2-40B4-BE49-F238E27FC236}">
                  <a16:creationId xmlns:a16="http://schemas.microsoft.com/office/drawing/2014/main" id="{BD201231-B2E6-4761-A71C-4FB68F252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0862" y="5696360"/>
              <a:ext cx="323850" cy="76200"/>
            </a:xfrm>
            <a:custGeom>
              <a:avLst/>
              <a:gdLst>
                <a:gd name="T0" fmla="*/ 0 w 102"/>
                <a:gd name="T1" fmla="*/ 0 h 22"/>
                <a:gd name="T2" fmla="*/ 18 w 102"/>
                <a:gd name="T3" fmla="*/ 10 h 22"/>
                <a:gd name="T4" fmla="*/ 18 w 102"/>
                <a:gd name="T5" fmla="*/ 10 h 22"/>
                <a:gd name="T6" fmla="*/ 29 w 102"/>
                <a:gd name="T7" fmla="*/ 22 h 22"/>
                <a:gd name="T8" fmla="*/ 47 w 102"/>
                <a:gd name="T9" fmla="*/ 18 h 22"/>
                <a:gd name="T10" fmla="*/ 51 w 102"/>
                <a:gd name="T11" fmla="*/ 17 h 22"/>
                <a:gd name="T12" fmla="*/ 65 w 102"/>
                <a:gd name="T13" fmla="*/ 5 h 22"/>
                <a:gd name="T14" fmla="*/ 65 w 102"/>
                <a:gd name="T15" fmla="*/ 5 h 22"/>
                <a:gd name="T16" fmla="*/ 87 w 102"/>
                <a:gd name="T17" fmla="*/ 14 h 22"/>
                <a:gd name="T18" fmla="*/ 97 w 102"/>
                <a:gd name="T19" fmla="*/ 8 h 22"/>
                <a:gd name="T20" fmla="*/ 102 w 102"/>
                <a:gd name="T21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22">
                  <a:moveTo>
                    <a:pt x="0" y="0"/>
                  </a:moveTo>
                  <a:cubicBezTo>
                    <a:pt x="18" y="10"/>
                    <a:pt x="18" y="10"/>
                    <a:pt x="18" y="10"/>
                  </a:cubicBezTo>
                  <a:cubicBezTo>
                    <a:pt x="18" y="10"/>
                    <a:pt x="18" y="10"/>
                    <a:pt x="18" y="10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65" y="5"/>
                    <a:pt x="65" y="5"/>
                    <a:pt x="65" y="5"/>
                  </a:cubicBezTo>
                  <a:cubicBezTo>
                    <a:pt x="65" y="5"/>
                    <a:pt x="65" y="5"/>
                    <a:pt x="65" y="5"/>
                  </a:cubicBezTo>
                  <a:cubicBezTo>
                    <a:pt x="87" y="14"/>
                    <a:pt x="87" y="14"/>
                    <a:pt x="87" y="14"/>
                  </a:cubicBezTo>
                  <a:cubicBezTo>
                    <a:pt x="97" y="8"/>
                    <a:pt x="97" y="8"/>
                    <a:pt x="97" y="8"/>
                  </a:cubicBezTo>
                  <a:cubicBezTo>
                    <a:pt x="102" y="5"/>
                    <a:pt x="102" y="5"/>
                    <a:pt x="102" y="5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21" name="Freeform 86">
              <a:extLst>
                <a:ext uri="{FF2B5EF4-FFF2-40B4-BE49-F238E27FC236}">
                  <a16:creationId xmlns:a16="http://schemas.microsoft.com/office/drawing/2014/main" id="{6AD5D7B2-B761-4F83-AEC1-47469F6F9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5037" y="5477285"/>
              <a:ext cx="304800" cy="104775"/>
            </a:xfrm>
            <a:custGeom>
              <a:avLst/>
              <a:gdLst>
                <a:gd name="T0" fmla="*/ 0 w 95"/>
                <a:gd name="T1" fmla="*/ 23 h 32"/>
                <a:gd name="T2" fmla="*/ 19 w 95"/>
                <a:gd name="T3" fmla="*/ 24 h 32"/>
                <a:gd name="T4" fmla="*/ 23 w 95"/>
                <a:gd name="T5" fmla="*/ 12 h 32"/>
                <a:gd name="T6" fmla="*/ 23 w 95"/>
                <a:gd name="T7" fmla="*/ 11 h 32"/>
                <a:gd name="T8" fmla="*/ 24 w 95"/>
                <a:gd name="T9" fmla="*/ 11 h 32"/>
                <a:gd name="T10" fmla="*/ 46 w 95"/>
                <a:gd name="T11" fmla="*/ 25 h 32"/>
                <a:gd name="T12" fmla="*/ 57 w 95"/>
                <a:gd name="T13" fmla="*/ 16 h 32"/>
                <a:gd name="T14" fmla="*/ 63 w 95"/>
                <a:gd name="T15" fmla="*/ 11 h 32"/>
                <a:gd name="T16" fmla="*/ 66 w 95"/>
                <a:gd name="T17" fmla="*/ 8 h 32"/>
                <a:gd name="T18" fmla="*/ 66 w 95"/>
                <a:gd name="T19" fmla="*/ 8 h 32"/>
                <a:gd name="T20" fmla="*/ 67 w 95"/>
                <a:gd name="T21" fmla="*/ 8 h 32"/>
                <a:gd name="T22" fmla="*/ 75 w 95"/>
                <a:gd name="T23" fmla="*/ 26 h 32"/>
                <a:gd name="T24" fmla="*/ 76 w 95"/>
                <a:gd name="T25" fmla="*/ 28 h 32"/>
                <a:gd name="T26" fmla="*/ 78 w 95"/>
                <a:gd name="T27" fmla="*/ 32 h 32"/>
                <a:gd name="T28" fmla="*/ 76 w 95"/>
                <a:gd name="T29" fmla="*/ 21 h 32"/>
                <a:gd name="T30" fmla="*/ 74 w 95"/>
                <a:gd name="T31" fmla="*/ 12 h 32"/>
                <a:gd name="T32" fmla="*/ 75 w 95"/>
                <a:gd name="T33" fmla="*/ 12 h 32"/>
                <a:gd name="T34" fmla="*/ 95 w 95"/>
                <a:gd name="T35" fmla="*/ 0 h 32"/>
                <a:gd name="T36" fmla="*/ 95 w 95"/>
                <a:gd name="T3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5" h="32">
                  <a:moveTo>
                    <a:pt x="0" y="23"/>
                  </a:moveTo>
                  <a:cubicBezTo>
                    <a:pt x="19" y="24"/>
                    <a:pt x="19" y="24"/>
                    <a:pt x="19" y="24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4" y="11"/>
                    <a:pt x="24" y="11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66" y="8"/>
                    <a:pt x="67" y="8"/>
                    <a:pt x="67" y="8"/>
                  </a:cubicBezTo>
                  <a:cubicBezTo>
                    <a:pt x="75" y="26"/>
                    <a:pt x="75" y="26"/>
                    <a:pt x="75" y="26"/>
                  </a:cubicBezTo>
                  <a:cubicBezTo>
                    <a:pt x="76" y="28"/>
                    <a:pt x="76" y="28"/>
                    <a:pt x="76" y="28"/>
                  </a:cubicBezTo>
                  <a:cubicBezTo>
                    <a:pt x="78" y="32"/>
                    <a:pt x="78" y="32"/>
                    <a:pt x="78" y="32"/>
                  </a:cubicBezTo>
                  <a:cubicBezTo>
                    <a:pt x="76" y="21"/>
                    <a:pt x="76" y="21"/>
                    <a:pt x="76" y="21"/>
                  </a:cubicBezTo>
                  <a:cubicBezTo>
                    <a:pt x="74" y="12"/>
                    <a:pt x="74" y="12"/>
                    <a:pt x="74" y="12"/>
                  </a:cubicBezTo>
                  <a:cubicBezTo>
                    <a:pt x="74" y="12"/>
                    <a:pt x="74" y="12"/>
                    <a:pt x="75" y="12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95" y="0"/>
                    <a:pt x="95" y="0"/>
                    <a:pt x="95" y="0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22" name="Freeform 87">
              <a:extLst>
                <a:ext uri="{FF2B5EF4-FFF2-40B4-BE49-F238E27FC236}">
                  <a16:creationId xmlns:a16="http://schemas.microsoft.com/office/drawing/2014/main" id="{08E67560-C3C0-4347-A7EF-25B25F19C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6612" y="4486685"/>
              <a:ext cx="352425" cy="238125"/>
            </a:xfrm>
            <a:custGeom>
              <a:avLst/>
              <a:gdLst>
                <a:gd name="T0" fmla="*/ 107 w 111"/>
                <a:gd name="T1" fmla="*/ 51 h 74"/>
                <a:gd name="T2" fmla="*/ 111 w 111"/>
                <a:gd name="T3" fmla="*/ 19 h 74"/>
                <a:gd name="T4" fmla="*/ 111 w 111"/>
                <a:gd name="T5" fmla="*/ 18 h 74"/>
                <a:gd name="T6" fmla="*/ 111 w 111"/>
                <a:gd name="T7" fmla="*/ 17 h 74"/>
                <a:gd name="T8" fmla="*/ 78 w 111"/>
                <a:gd name="T9" fmla="*/ 5 h 74"/>
                <a:gd name="T10" fmla="*/ 77 w 111"/>
                <a:gd name="T11" fmla="*/ 5 h 74"/>
                <a:gd name="T12" fmla="*/ 65 w 111"/>
                <a:gd name="T13" fmla="*/ 0 h 74"/>
                <a:gd name="T14" fmla="*/ 48 w 111"/>
                <a:gd name="T15" fmla="*/ 25 h 74"/>
                <a:gd name="T16" fmla="*/ 48 w 111"/>
                <a:gd name="T17" fmla="*/ 25 h 74"/>
                <a:gd name="T18" fmla="*/ 39 w 111"/>
                <a:gd name="T19" fmla="*/ 28 h 74"/>
                <a:gd name="T20" fmla="*/ 26 w 111"/>
                <a:gd name="T21" fmla="*/ 32 h 74"/>
                <a:gd name="T22" fmla="*/ 20 w 111"/>
                <a:gd name="T23" fmla="*/ 33 h 74"/>
                <a:gd name="T24" fmla="*/ 26 w 111"/>
                <a:gd name="T25" fmla="*/ 53 h 74"/>
                <a:gd name="T26" fmla="*/ 26 w 111"/>
                <a:gd name="T27" fmla="*/ 53 h 74"/>
                <a:gd name="T28" fmla="*/ 25 w 111"/>
                <a:gd name="T29" fmla="*/ 53 h 74"/>
                <a:gd name="T30" fmla="*/ 13 w 111"/>
                <a:gd name="T31" fmla="*/ 68 h 74"/>
                <a:gd name="T32" fmla="*/ 13 w 111"/>
                <a:gd name="T33" fmla="*/ 68 h 74"/>
                <a:gd name="T34" fmla="*/ 0 w 111"/>
                <a:gd name="T3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1" h="74">
                  <a:moveTo>
                    <a:pt x="107" y="51"/>
                  </a:moveTo>
                  <a:cubicBezTo>
                    <a:pt x="111" y="19"/>
                    <a:pt x="111" y="19"/>
                    <a:pt x="111" y="19"/>
                  </a:cubicBezTo>
                  <a:cubicBezTo>
                    <a:pt x="111" y="18"/>
                    <a:pt x="111" y="18"/>
                    <a:pt x="111" y="18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78" y="5"/>
                    <a:pt x="78" y="5"/>
                    <a:pt x="78" y="5"/>
                  </a:cubicBezTo>
                  <a:cubicBezTo>
                    <a:pt x="77" y="5"/>
                    <a:pt x="77" y="5"/>
                    <a:pt x="77" y="5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39" y="28"/>
                    <a:pt x="39" y="28"/>
                    <a:pt x="39" y="28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3" y="68"/>
                    <a:pt x="13" y="68"/>
                    <a:pt x="13" y="68"/>
                  </a:cubicBezTo>
                  <a:cubicBezTo>
                    <a:pt x="13" y="68"/>
                    <a:pt x="13" y="68"/>
                    <a:pt x="13" y="68"/>
                  </a:cubicBezTo>
                  <a:cubicBezTo>
                    <a:pt x="0" y="74"/>
                    <a:pt x="0" y="74"/>
                    <a:pt x="0" y="74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23" name="Freeform 88">
              <a:extLst>
                <a:ext uri="{FF2B5EF4-FFF2-40B4-BE49-F238E27FC236}">
                  <a16:creationId xmlns:a16="http://schemas.microsoft.com/office/drawing/2014/main" id="{8A4CF67A-E1CE-45FF-B8D8-8DC511B4C4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10337" y="4724810"/>
              <a:ext cx="742950" cy="371475"/>
            </a:xfrm>
            <a:custGeom>
              <a:avLst/>
              <a:gdLst>
                <a:gd name="T0" fmla="*/ 80 w 231"/>
                <a:gd name="T1" fmla="*/ 105 h 118"/>
                <a:gd name="T2" fmla="*/ 79 w 231"/>
                <a:gd name="T3" fmla="*/ 105 h 118"/>
                <a:gd name="T4" fmla="*/ 79 w 231"/>
                <a:gd name="T5" fmla="*/ 105 h 118"/>
                <a:gd name="T6" fmla="*/ 82 w 231"/>
                <a:gd name="T7" fmla="*/ 95 h 118"/>
                <a:gd name="T8" fmla="*/ 85 w 231"/>
                <a:gd name="T9" fmla="*/ 85 h 118"/>
                <a:gd name="T10" fmla="*/ 62 w 231"/>
                <a:gd name="T11" fmla="*/ 42 h 118"/>
                <a:gd name="T12" fmla="*/ 40 w 231"/>
                <a:gd name="T13" fmla="*/ 33 h 118"/>
                <a:gd name="T14" fmla="*/ 39 w 231"/>
                <a:gd name="T15" fmla="*/ 33 h 118"/>
                <a:gd name="T16" fmla="*/ 22 w 231"/>
                <a:gd name="T17" fmla="*/ 49 h 118"/>
                <a:gd name="T18" fmla="*/ 3 w 231"/>
                <a:gd name="T19" fmla="*/ 68 h 118"/>
                <a:gd name="T20" fmla="*/ 0 w 231"/>
                <a:gd name="T21" fmla="*/ 71 h 118"/>
                <a:gd name="T22" fmla="*/ 210 w 231"/>
                <a:gd name="T23" fmla="*/ 0 h 118"/>
                <a:gd name="T24" fmla="*/ 230 w 231"/>
                <a:gd name="T25" fmla="*/ 32 h 118"/>
                <a:gd name="T26" fmla="*/ 230 w 231"/>
                <a:gd name="T27" fmla="*/ 32 h 118"/>
                <a:gd name="T28" fmla="*/ 228 w 231"/>
                <a:gd name="T29" fmla="*/ 52 h 118"/>
                <a:gd name="T30" fmla="*/ 223 w 231"/>
                <a:gd name="T31" fmla="*/ 89 h 118"/>
                <a:gd name="T32" fmla="*/ 225 w 231"/>
                <a:gd name="T33" fmla="*/ 95 h 118"/>
                <a:gd name="T34" fmla="*/ 231 w 231"/>
                <a:gd name="T35" fmla="*/ 117 h 118"/>
                <a:gd name="T36" fmla="*/ 231 w 231"/>
                <a:gd name="T37" fmla="*/ 117 h 118"/>
                <a:gd name="T38" fmla="*/ 230 w 231"/>
                <a:gd name="T39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1" h="118">
                  <a:moveTo>
                    <a:pt x="80" y="105"/>
                  </a:moveTo>
                  <a:cubicBezTo>
                    <a:pt x="80" y="105"/>
                    <a:pt x="80" y="105"/>
                    <a:pt x="79" y="105"/>
                  </a:cubicBezTo>
                  <a:cubicBezTo>
                    <a:pt x="79" y="105"/>
                    <a:pt x="79" y="105"/>
                    <a:pt x="79" y="105"/>
                  </a:cubicBezTo>
                  <a:cubicBezTo>
                    <a:pt x="82" y="95"/>
                    <a:pt x="82" y="95"/>
                    <a:pt x="82" y="95"/>
                  </a:cubicBezTo>
                  <a:cubicBezTo>
                    <a:pt x="85" y="85"/>
                    <a:pt x="85" y="85"/>
                    <a:pt x="85" y="85"/>
                  </a:cubicBezTo>
                  <a:cubicBezTo>
                    <a:pt x="85" y="85"/>
                    <a:pt x="63" y="45"/>
                    <a:pt x="62" y="42"/>
                  </a:cubicBezTo>
                  <a:cubicBezTo>
                    <a:pt x="61" y="42"/>
                    <a:pt x="40" y="33"/>
                    <a:pt x="40" y="33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22" y="49"/>
                    <a:pt x="22" y="49"/>
                    <a:pt x="22" y="49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0" y="71"/>
                    <a:pt x="0" y="71"/>
                    <a:pt x="0" y="71"/>
                  </a:cubicBezTo>
                  <a:moveTo>
                    <a:pt x="210" y="0"/>
                  </a:moveTo>
                  <a:cubicBezTo>
                    <a:pt x="230" y="32"/>
                    <a:pt x="230" y="32"/>
                    <a:pt x="230" y="32"/>
                  </a:cubicBezTo>
                  <a:cubicBezTo>
                    <a:pt x="230" y="32"/>
                    <a:pt x="230" y="32"/>
                    <a:pt x="230" y="32"/>
                  </a:cubicBezTo>
                  <a:cubicBezTo>
                    <a:pt x="228" y="52"/>
                    <a:pt x="228" y="52"/>
                    <a:pt x="228" y="52"/>
                  </a:cubicBezTo>
                  <a:cubicBezTo>
                    <a:pt x="223" y="89"/>
                    <a:pt x="223" y="89"/>
                    <a:pt x="223" y="89"/>
                  </a:cubicBezTo>
                  <a:cubicBezTo>
                    <a:pt x="225" y="95"/>
                    <a:pt x="225" y="95"/>
                    <a:pt x="225" y="95"/>
                  </a:cubicBezTo>
                  <a:cubicBezTo>
                    <a:pt x="231" y="117"/>
                    <a:pt x="231" y="117"/>
                    <a:pt x="231" y="117"/>
                  </a:cubicBezTo>
                  <a:cubicBezTo>
                    <a:pt x="231" y="117"/>
                    <a:pt x="231" y="117"/>
                    <a:pt x="231" y="117"/>
                  </a:cubicBezTo>
                  <a:cubicBezTo>
                    <a:pt x="231" y="118"/>
                    <a:pt x="231" y="118"/>
                    <a:pt x="230" y="118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24" name="Freeform 89">
              <a:extLst>
                <a:ext uri="{FF2B5EF4-FFF2-40B4-BE49-F238E27FC236}">
                  <a16:creationId xmlns:a16="http://schemas.microsoft.com/office/drawing/2014/main" id="{7A3DAD6D-C347-4467-AA75-4349393B90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2187" y="4953410"/>
              <a:ext cx="66675" cy="295275"/>
            </a:xfrm>
            <a:custGeom>
              <a:avLst/>
              <a:gdLst>
                <a:gd name="T0" fmla="*/ 7 w 22"/>
                <a:gd name="T1" fmla="*/ 0 h 93"/>
                <a:gd name="T2" fmla="*/ 5 w 22"/>
                <a:gd name="T3" fmla="*/ 23 h 93"/>
                <a:gd name="T4" fmla="*/ 0 w 22"/>
                <a:gd name="T5" fmla="*/ 70 h 93"/>
                <a:gd name="T6" fmla="*/ 1 w 22"/>
                <a:gd name="T7" fmla="*/ 71 h 93"/>
                <a:gd name="T8" fmla="*/ 22 w 22"/>
                <a:gd name="T9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93">
                  <a:moveTo>
                    <a:pt x="7" y="0"/>
                  </a:move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0" y="66"/>
                    <a:pt x="0" y="70"/>
                  </a:cubicBezTo>
                  <a:cubicBezTo>
                    <a:pt x="0" y="70"/>
                    <a:pt x="1" y="71"/>
                    <a:pt x="1" y="71"/>
                  </a:cubicBezTo>
                  <a:cubicBezTo>
                    <a:pt x="22" y="93"/>
                    <a:pt x="22" y="93"/>
                    <a:pt x="22" y="93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25" name="Freeform 90">
              <a:extLst>
                <a:ext uri="{FF2B5EF4-FFF2-40B4-BE49-F238E27FC236}">
                  <a16:creationId xmlns:a16="http://schemas.microsoft.com/office/drawing/2014/main" id="{F850344E-EF7A-4593-B450-A9258E7D44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00762" y="4839110"/>
              <a:ext cx="514350" cy="438150"/>
            </a:xfrm>
            <a:custGeom>
              <a:avLst/>
              <a:gdLst>
                <a:gd name="T0" fmla="*/ 0 w 163"/>
                <a:gd name="T1" fmla="*/ 13 h 140"/>
                <a:gd name="T2" fmla="*/ 8 w 163"/>
                <a:gd name="T3" fmla="*/ 20 h 140"/>
                <a:gd name="T4" fmla="*/ 8 w 163"/>
                <a:gd name="T5" fmla="*/ 20 h 140"/>
                <a:gd name="T6" fmla="*/ 8 w 163"/>
                <a:gd name="T7" fmla="*/ 20 h 140"/>
                <a:gd name="T8" fmla="*/ 22 w 163"/>
                <a:gd name="T9" fmla="*/ 0 h 140"/>
                <a:gd name="T10" fmla="*/ 31 w 163"/>
                <a:gd name="T11" fmla="*/ 3 h 140"/>
                <a:gd name="T12" fmla="*/ 34 w 163"/>
                <a:gd name="T13" fmla="*/ 4 h 140"/>
                <a:gd name="T14" fmla="*/ 49 w 163"/>
                <a:gd name="T15" fmla="*/ 6 h 140"/>
                <a:gd name="T16" fmla="*/ 56 w 163"/>
                <a:gd name="T17" fmla="*/ 4 h 140"/>
                <a:gd name="T18" fmla="*/ 99 w 163"/>
                <a:gd name="T19" fmla="*/ 1 h 140"/>
                <a:gd name="T20" fmla="*/ 99 w 163"/>
                <a:gd name="T21" fmla="*/ 0 h 140"/>
                <a:gd name="T22" fmla="*/ 94 w 163"/>
                <a:gd name="T23" fmla="*/ 16 h 140"/>
                <a:gd name="T24" fmla="*/ 94 w 163"/>
                <a:gd name="T25" fmla="*/ 19 h 140"/>
                <a:gd name="T26" fmla="*/ 93 w 163"/>
                <a:gd name="T27" fmla="*/ 33 h 140"/>
                <a:gd name="T28" fmla="*/ 130 w 163"/>
                <a:gd name="T29" fmla="*/ 35 h 140"/>
                <a:gd name="T30" fmla="*/ 163 w 163"/>
                <a:gd name="T31" fmla="*/ 121 h 140"/>
                <a:gd name="T32" fmla="*/ 162 w 163"/>
                <a:gd name="T33" fmla="*/ 117 h 140"/>
                <a:gd name="T34" fmla="*/ 159 w 163"/>
                <a:gd name="T35" fmla="*/ 111 h 140"/>
                <a:gd name="T36" fmla="*/ 136 w 163"/>
                <a:gd name="T37" fmla="*/ 59 h 140"/>
                <a:gd name="T38" fmla="*/ 132 w 163"/>
                <a:gd name="T39" fmla="*/ 50 h 140"/>
                <a:gd name="T40" fmla="*/ 132 w 163"/>
                <a:gd name="T41" fmla="*/ 50 h 140"/>
                <a:gd name="T42" fmla="*/ 132 w 163"/>
                <a:gd name="T43" fmla="*/ 44 h 140"/>
                <a:gd name="T44" fmla="*/ 130 w 163"/>
                <a:gd name="T45" fmla="*/ 36 h 140"/>
                <a:gd name="T46" fmla="*/ 85 w 163"/>
                <a:gd name="T47" fmla="*/ 134 h 140"/>
                <a:gd name="T48" fmla="*/ 135 w 163"/>
                <a:gd name="T49" fmla="*/ 140 h 140"/>
                <a:gd name="T50" fmla="*/ 163 w 163"/>
                <a:gd name="T51" fmla="*/ 121 h 140"/>
                <a:gd name="T52" fmla="*/ 12 w 163"/>
                <a:gd name="T53" fmla="*/ 129 h 140"/>
                <a:gd name="T54" fmla="*/ 36 w 163"/>
                <a:gd name="T55" fmla="*/ 137 h 140"/>
                <a:gd name="T56" fmla="*/ 41 w 163"/>
                <a:gd name="T57" fmla="*/ 117 h 140"/>
                <a:gd name="T58" fmla="*/ 42 w 163"/>
                <a:gd name="T59" fmla="*/ 117 h 140"/>
                <a:gd name="T60" fmla="*/ 42 w 163"/>
                <a:gd name="T61" fmla="*/ 117 h 140"/>
                <a:gd name="T62" fmla="*/ 85 w 163"/>
                <a:gd name="T63" fmla="*/ 13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3" h="140">
                  <a:moveTo>
                    <a:pt x="0" y="13"/>
                  </a:move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1" y="3"/>
                    <a:pt x="34" y="4"/>
                    <a:pt x="34" y="4"/>
                  </a:cubicBezTo>
                  <a:cubicBezTo>
                    <a:pt x="34" y="4"/>
                    <a:pt x="49" y="6"/>
                    <a:pt x="49" y="6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99" y="0"/>
                    <a:pt x="99" y="0"/>
                  </a:cubicBezTo>
                  <a:cubicBezTo>
                    <a:pt x="99" y="2"/>
                    <a:pt x="94" y="16"/>
                    <a:pt x="94" y="16"/>
                  </a:cubicBezTo>
                  <a:cubicBezTo>
                    <a:pt x="94" y="19"/>
                    <a:pt x="94" y="19"/>
                    <a:pt x="94" y="19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130" y="35"/>
                    <a:pt x="130" y="35"/>
                    <a:pt x="130" y="35"/>
                  </a:cubicBezTo>
                  <a:moveTo>
                    <a:pt x="163" y="121"/>
                  </a:moveTo>
                  <a:cubicBezTo>
                    <a:pt x="162" y="117"/>
                    <a:pt x="162" y="117"/>
                    <a:pt x="162" y="117"/>
                  </a:cubicBezTo>
                  <a:cubicBezTo>
                    <a:pt x="159" y="111"/>
                    <a:pt x="159" y="111"/>
                    <a:pt x="159" y="111"/>
                  </a:cubicBezTo>
                  <a:cubicBezTo>
                    <a:pt x="136" y="59"/>
                    <a:pt x="136" y="59"/>
                    <a:pt x="136" y="59"/>
                  </a:cubicBezTo>
                  <a:cubicBezTo>
                    <a:pt x="132" y="50"/>
                    <a:pt x="132" y="50"/>
                    <a:pt x="132" y="50"/>
                  </a:cubicBezTo>
                  <a:cubicBezTo>
                    <a:pt x="132" y="50"/>
                    <a:pt x="132" y="50"/>
                    <a:pt x="132" y="50"/>
                  </a:cubicBezTo>
                  <a:cubicBezTo>
                    <a:pt x="132" y="44"/>
                    <a:pt x="132" y="44"/>
                    <a:pt x="132" y="44"/>
                  </a:cubicBezTo>
                  <a:cubicBezTo>
                    <a:pt x="130" y="36"/>
                    <a:pt x="130" y="36"/>
                    <a:pt x="130" y="36"/>
                  </a:cubicBezTo>
                  <a:moveTo>
                    <a:pt x="85" y="134"/>
                  </a:moveTo>
                  <a:cubicBezTo>
                    <a:pt x="135" y="140"/>
                    <a:pt x="135" y="140"/>
                    <a:pt x="135" y="140"/>
                  </a:cubicBezTo>
                  <a:cubicBezTo>
                    <a:pt x="163" y="121"/>
                    <a:pt x="163" y="121"/>
                    <a:pt x="163" y="121"/>
                  </a:cubicBezTo>
                  <a:moveTo>
                    <a:pt x="12" y="129"/>
                  </a:moveTo>
                  <a:cubicBezTo>
                    <a:pt x="36" y="137"/>
                    <a:pt x="36" y="137"/>
                    <a:pt x="36" y="137"/>
                  </a:cubicBezTo>
                  <a:cubicBezTo>
                    <a:pt x="41" y="117"/>
                    <a:pt x="41" y="117"/>
                    <a:pt x="41" y="117"/>
                  </a:cubicBezTo>
                  <a:cubicBezTo>
                    <a:pt x="41" y="117"/>
                    <a:pt x="42" y="117"/>
                    <a:pt x="42" y="117"/>
                  </a:cubicBezTo>
                  <a:cubicBezTo>
                    <a:pt x="42" y="117"/>
                    <a:pt x="42" y="117"/>
                    <a:pt x="42" y="117"/>
                  </a:cubicBezTo>
                  <a:cubicBezTo>
                    <a:pt x="85" y="134"/>
                    <a:pt x="85" y="134"/>
                    <a:pt x="85" y="134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26" name="Freeform 91">
              <a:extLst>
                <a:ext uri="{FF2B5EF4-FFF2-40B4-BE49-F238E27FC236}">
                  <a16:creationId xmlns:a16="http://schemas.microsoft.com/office/drawing/2014/main" id="{CE169A82-A07A-415D-BBAD-2AC8F537D2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2337" y="5486810"/>
              <a:ext cx="361950" cy="123825"/>
            </a:xfrm>
            <a:custGeom>
              <a:avLst/>
              <a:gdLst>
                <a:gd name="T0" fmla="*/ 0 w 114"/>
                <a:gd name="T1" fmla="*/ 14 h 40"/>
                <a:gd name="T2" fmla="*/ 7 w 114"/>
                <a:gd name="T3" fmla="*/ 19 h 40"/>
                <a:gd name="T4" fmla="*/ 15 w 114"/>
                <a:gd name="T5" fmla="*/ 19 h 40"/>
                <a:gd name="T6" fmla="*/ 20 w 114"/>
                <a:gd name="T7" fmla="*/ 20 h 40"/>
                <a:gd name="T8" fmla="*/ 31 w 114"/>
                <a:gd name="T9" fmla="*/ 0 h 40"/>
                <a:gd name="T10" fmla="*/ 32 w 114"/>
                <a:gd name="T11" fmla="*/ 0 h 40"/>
                <a:gd name="T12" fmla="*/ 32 w 114"/>
                <a:gd name="T13" fmla="*/ 0 h 40"/>
                <a:gd name="T14" fmla="*/ 46 w 114"/>
                <a:gd name="T15" fmla="*/ 2 h 40"/>
                <a:gd name="T16" fmla="*/ 58 w 114"/>
                <a:gd name="T17" fmla="*/ 5 h 40"/>
                <a:gd name="T18" fmla="*/ 66 w 114"/>
                <a:gd name="T19" fmla="*/ 5 h 40"/>
                <a:gd name="T20" fmla="*/ 85 w 114"/>
                <a:gd name="T21" fmla="*/ 7 h 40"/>
                <a:gd name="T22" fmla="*/ 86 w 114"/>
                <a:gd name="T23" fmla="*/ 7 h 40"/>
                <a:gd name="T24" fmla="*/ 114 w 114"/>
                <a:gd name="T2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4" h="40">
                  <a:moveTo>
                    <a:pt x="0" y="14"/>
                  </a:moveTo>
                  <a:cubicBezTo>
                    <a:pt x="7" y="19"/>
                    <a:pt x="7" y="19"/>
                    <a:pt x="7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6" y="2"/>
                    <a:pt x="46" y="2"/>
                    <a:pt x="46" y="2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66" y="5"/>
                    <a:pt x="66" y="5"/>
                    <a:pt x="66" y="5"/>
                  </a:cubicBezTo>
                  <a:cubicBezTo>
                    <a:pt x="85" y="7"/>
                    <a:pt x="85" y="7"/>
                    <a:pt x="85" y="7"/>
                  </a:cubicBezTo>
                  <a:cubicBezTo>
                    <a:pt x="85" y="7"/>
                    <a:pt x="86" y="7"/>
                    <a:pt x="86" y="7"/>
                  </a:cubicBezTo>
                  <a:cubicBezTo>
                    <a:pt x="114" y="40"/>
                    <a:pt x="114" y="40"/>
                    <a:pt x="114" y="40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27" name="Freeform 92">
              <a:extLst>
                <a:ext uri="{FF2B5EF4-FFF2-40B4-BE49-F238E27FC236}">
                  <a16:creationId xmlns:a16="http://schemas.microsoft.com/office/drawing/2014/main" id="{9655B058-05E4-4540-9866-181E321780B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5512" y="5248685"/>
              <a:ext cx="133350" cy="190500"/>
            </a:xfrm>
            <a:custGeom>
              <a:avLst/>
              <a:gdLst>
                <a:gd name="T0" fmla="*/ 0 w 42"/>
                <a:gd name="T1" fmla="*/ 61 h 61"/>
                <a:gd name="T2" fmla="*/ 0 w 42"/>
                <a:gd name="T3" fmla="*/ 60 h 61"/>
                <a:gd name="T4" fmla="*/ 28 w 42"/>
                <a:gd name="T5" fmla="*/ 20 h 61"/>
                <a:gd name="T6" fmla="*/ 32 w 42"/>
                <a:gd name="T7" fmla="*/ 14 h 61"/>
                <a:gd name="T8" fmla="*/ 42 w 42"/>
                <a:gd name="T9" fmla="*/ 0 h 61"/>
                <a:gd name="T10" fmla="*/ 42 w 42"/>
                <a:gd name="T11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61">
                  <a:moveTo>
                    <a:pt x="0" y="61"/>
                  </a:moveTo>
                  <a:cubicBezTo>
                    <a:pt x="0" y="61"/>
                    <a:pt x="0" y="60"/>
                    <a:pt x="0" y="60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0"/>
                    <a:pt x="42" y="0"/>
                    <a:pt x="42" y="0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28" name="Freeform 93">
              <a:extLst>
                <a:ext uri="{FF2B5EF4-FFF2-40B4-BE49-F238E27FC236}">
                  <a16:creationId xmlns:a16="http://schemas.microsoft.com/office/drawing/2014/main" id="{129BB03E-CE65-4D8A-BD96-8E11E6FD99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24712" y="5534435"/>
              <a:ext cx="200025" cy="857250"/>
            </a:xfrm>
            <a:custGeom>
              <a:avLst/>
              <a:gdLst>
                <a:gd name="T0" fmla="*/ 0 w 62"/>
                <a:gd name="T1" fmla="*/ 56 h 269"/>
                <a:gd name="T2" fmla="*/ 11 w 62"/>
                <a:gd name="T3" fmla="*/ 108 h 269"/>
                <a:gd name="T4" fmla="*/ 11 w 62"/>
                <a:gd name="T5" fmla="*/ 120 h 269"/>
                <a:gd name="T6" fmla="*/ 26 w 62"/>
                <a:gd name="T7" fmla="*/ 165 h 269"/>
                <a:gd name="T8" fmla="*/ 26 w 62"/>
                <a:gd name="T9" fmla="*/ 167 h 269"/>
                <a:gd name="T10" fmla="*/ 29 w 62"/>
                <a:gd name="T11" fmla="*/ 175 h 269"/>
                <a:gd name="T12" fmla="*/ 49 w 62"/>
                <a:gd name="T13" fmla="*/ 207 h 269"/>
                <a:gd name="T14" fmla="*/ 49 w 62"/>
                <a:gd name="T15" fmla="*/ 207 h 269"/>
                <a:gd name="T16" fmla="*/ 44 w 62"/>
                <a:gd name="T17" fmla="*/ 247 h 269"/>
                <a:gd name="T18" fmla="*/ 62 w 62"/>
                <a:gd name="T19" fmla="*/ 269 h 269"/>
                <a:gd name="T20" fmla="*/ 13 w 62"/>
                <a:gd name="T21" fmla="*/ 0 h 269"/>
                <a:gd name="T22" fmla="*/ 17 w 62"/>
                <a:gd name="T23" fmla="*/ 23 h 269"/>
                <a:gd name="T24" fmla="*/ 17 w 62"/>
                <a:gd name="T25" fmla="*/ 23 h 269"/>
                <a:gd name="T26" fmla="*/ 0 w 62"/>
                <a:gd name="T27" fmla="*/ 56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2" h="269">
                  <a:moveTo>
                    <a:pt x="0" y="56"/>
                  </a:moveTo>
                  <a:cubicBezTo>
                    <a:pt x="11" y="108"/>
                    <a:pt x="11" y="108"/>
                    <a:pt x="11" y="108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26" y="165"/>
                    <a:pt x="26" y="165"/>
                    <a:pt x="26" y="165"/>
                  </a:cubicBezTo>
                  <a:cubicBezTo>
                    <a:pt x="26" y="167"/>
                    <a:pt x="26" y="167"/>
                    <a:pt x="26" y="167"/>
                  </a:cubicBezTo>
                  <a:cubicBezTo>
                    <a:pt x="29" y="175"/>
                    <a:pt x="29" y="175"/>
                    <a:pt x="29" y="175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4" y="247"/>
                    <a:pt x="44" y="247"/>
                    <a:pt x="44" y="247"/>
                  </a:cubicBezTo>
                  <a:cubicBezTo>
                    <a:pt x="62" y="269"/>
                    <a:pt x="62" y="269"/>
                    <a:pt x="62" y="269"/>
                  </a:cubicBezTo>
                  <a:moveTo>
                    <a:pt x="13" y="0"/>
                  </a:moveTo>
                  <a:cubicBezTo>
                    <a:pt x="17" y="23"/>
                    <a:pt x="17" y="23"/>
                    <a:pt x="17" y="23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0" y="56"/>
                    <a:pt x="0" y="56"/>
                    <a:pt x="0" y="56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30" name="Freeform 95">
              <a:extLst>
                <a:ext uri="{FF2B5EF4-FFF2-40B4-BE49-F238E27FC236}">
                  <a16:creationId xmlns:a16="http://schemas.microsoft.com/office/drawing/2014/main" id="{6AFAD893-C365-496F-8E6D-B531AAC1BC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5087" y="3353210"/>
              <a:ext cx="95250" cy="200025"/>
            </a:xfrm>
            <a:custGeom>
              <a:avLst/>
              <a:gdLst>
                <a:gd name="T0" fmla="*/ 22 w 29"/>
                <a:gd name="T1" fmla="*/ 0 h 62"/>
                <a:gd name="T2" fmla="*/ 18 w 29"/>
                <a:gd name="T3" fmla="*/ 15 h 62"/>
                <a:gd name="T4" fmla="*/ 19 w 29"/>
                <a:gd name="T5" fmla="*/ 18 h 62"/>
                <a:gd name="T6" fmla="*/ 20 w 29"/>
                <a:gd name="T7" fmla="*/ 20 h 62"/>
                <a:gd name="T8" fmla="*/ 21 w 29"/>
                <a:gd name="T9" fmla="*/ 28 h 62"/>
                <a:gd name="T10" fmla="*/ 26 w 29"/>
                <a:gd name="T11" fmla="*/ 34 h 62"/>
                <a:gd name="T12" fmla="*/ 28 w 29"/>
                <a:gd name="T13" fmla="*/ 39 h 62"/>
                <a:gd name="T14" fmla="*/ 29 w 29"/>
                <a:gd name="T15" fmla="*/ 39 h 62"/>
                <a:gd name="T16" fmla="*/ 27 w 29"/>
                <a:gd name="T17" fmla="*/ 48 h 62"/>
                <a:gd name="T18" fmla="*/ 27 w 29"/>
                <a:gd name="T19" fmla="*/ 48 h 62"/>
                <a:gd name="T20" fmla="*/ 17 w 29"/>
                <a:gd name="T21" fmla="*/ 55 h 62"/>
                <a:gd name="T22" fmla="*/ 17 w 29"/>
                <a:gd name="T23" fmla="*/ 55 h 62"/>
                <a:gd name="T24" fmla="*/ 14 w 29"/>
                <a:gd name="T25" fmla="*/ 60 h 62"/>
                <a:gd name="T26" fmla="*/ 13 w 29"/>
                <a:gd name="T27" fmla="*/ 61 h 62"/>
                <a:gd name="T28" fmla="*/ 0 w 29"/>
                <a:gd name="T2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" h="62">
                  <a:moveTo>
                    <a:pt x="22" y="0"/>
                  </a:moveTo>
                  <a:cubicBezTo>
                    <a:pt x="18" y="15"/>
                    <a:pt x="18" y="15"/>
                    <a:pt x="18" y="15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8" y="39"/>
                    <a:pt x="28" y="39"/>
                    <a:pt x="28" y="39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17" y="55"/>
                    <a:pt x="17" y="55"/>
                    <a:pt x="17" y="55"/>
                  </a:cubicBezTo>
                  <a:cubicBezTo>
                    <a:pt x="17" y="55"/>
                    <a:pt x="17" y="55"/>
                    <a:pt x="17" y="55"/>
                  </a:cubicBezTo>
                  <a:cubicBezTo>
                    <a:pt x="14" y="60"/>
                    <a:pt x="14" y="60"/>
                    <a:pt x="14" y="60"/>
                  </a:cubicBezTo>
                  <a:cubicBezTo>
                    <a:pt x="14" y="61"/>
                    <a:pt x="13" y="61"/>
                    <a:pt x="13" y="61"/>
                  </a:cubicBezTo>
                  <a:cubicBezTo>
                    <a:pt x="0" y="62"/>
                    <a:pt x="0" y="62"/>
                    <a:pt x="0" y="62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31" name="Freeform 96">
              <a:extLst>
                <a:ext uri="{FF2B5EF4-FFF2-40B4-BE49-F238E27FC236}">
                  <a16:creationId xmlns:a16="http://schemas.microsoft.com/office/drawing/2014/main" id="{E798C754-BD6C-420F-994D-E7960AD251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00862" y="3467510"/>
              <a:ext cx="828675" cy="771525"/>
            </a:xfrm>
            <a:custGeom>
              <a:avLst/>
              <a:gdLst>
                <a:gd name="T0" fmla="*/ 85 w 262"/>
                <a:gd name="T1" fmla="*/ 28 h 242"/>
                <a:gd name="T2" fmla="*/ 65 w 262"/>
                <a:gd name="T3" fmla="*/ 45 h 242"/>
                <a:gd name="T4" fmla="*/ 46 w 262"/>
                <a:gd name="T5" fmla="*/ 62 h 242"/>
                <a:gd name="T6" fmla="*/ 40 w 262"/>
                <a:gd name="T7" fmla="*/ 81 h 242"/>
                <a:gd name="T8" fmla="*/ 40 w 262"/>
                <a:gd name="T9" fmla="*/ 81 h 242"/>
                <a:gd name="T10" fmla="*/ 34 w 262"/>
                <a:gd name="T11" fmla="*/ 90 h 242"/>
                <a:gd name="T12" fmla="*/ 29 w 262"/>
                <a:gd name="T13" fmla="*/ 111 h 242"/>
                <a:gd name="T14" fmla="*/ 24 w 262"/>
                <a:gd name="T15" fmla="*/ 127 h 242"/>
                <a:gd name="T16" fmla="*/ 39 w 262"/>
                <a:gd name="T17" fmla="*/ 138 h 242"/>
                <a:gd name="T18" fmla="*/ 39 w 262"/>
                <a:gd name="T19" fmla="*/ 139 h 242"/>
                <a:gd name="T20" fmla="*/ 34 w 262"/>
                <a:gd name="T21" fmla="*/ 155 h 242"/>
                <a:gd name="T22" fmla="*/ 33 w 262"/>
                <a:gd name="T23" fmla="*/ 156 h 242"/>
                <a:gd name="T24" fmla="*/ 19 w 262"/>
                <a:gd name="T25" fmla="*/ 161 h 242"/>
                <a:gd name="T26" fmla="*/ 0 w 262"/>
                <a:gd name="T27" fmla="*/ 181 h 242"/>
                <a:gd name="T28" fmla="*/ 6 w 262"/>
                <a:gd name="T29" fmla="*/ 194 h 242"/>
                <a:gd name="T30" fmla="*/ 15 w 262"/>
                <a:gd name="T31" fmla="*/ 206 h 242"/>
                <a:gd name="T32" fmla="*/ 28 w 262"/>
                <a:gd name="T33" fmla="*/ 242 h 242"/>
                <a:gd name="T34" fmla="*/ 262 w 262"/>
                <a:gd name="T35" fmla="*/ 5 h 242"/>
                <a:gd name="T36" fmla="*/ 243 w 262"/>
                <a:gd name="T37" fmla="*/ 22 h 242"/>
                <a:gd name="T38" fmla="*/ 242 w 262"/>
                <a:gd name="T39" fmla="*/ 22 h 242"/>
                <a:gd name="T40" fmla="*/ 230 w 262"/>
                <a:gd name="T41" fmla="*/ 15 h 242"/>
                <a:gd name="T42" fmla="*/ 190 w 262"/>
                <a:gd name="T43" fmla="*/ 22 h 242"/>
                <a:gd name="T44" fmla="*/ 189 w 262"/>
                <a:gd name="T45" fmla="*/ 22 h 242"/>
                <a:gd name="T46" fmla="*/ 180 w 262"/>
                <a:gd name="T47" fmla="*/ 16 h 242"/>
                <a:gd name="T48" fmla="*/ 138 w 262"/>
                <a:gd name="T49" fmla="*/ 0 h 242"/>
                <a:gd name="T50" fmla="*/ 122 w 262"/>
                <a:gd name="T51" fmla="*/ 8 h 242"/>
                <a:gd name="T52" fmla="*/ 85 w 262"/>
                <a:gd name="T53" fmla="*/ 28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62" h="242">
                  <a:moveTo>
                    <a:pt x="85" y="28"/>
                  </a:moveTo>
                  <a:cubicBezTo>
                    <a:pt x="65" y="45"/>
                    <a:pt x="65" y="45"/>
                    <a:pt x="65" y="45"/>
                  </a:cubicBezTo>
                  <a:cubicBezTo>
                    <a:pt x="46" y="62"/>
                    <a:pt x="46" y="62"/>
                    <a:pt x="46" y="62"/>
                  </a:cubicBezTo>
                  <a:cubicBezTo>
                    <a:pt x="40" y="81"/>
                    <a:pt x="40" y="81"/>
                    <a:pt x="40" y="81"/>
                  </a:cubicBezTo>
                  <a:cubicBezTo>
                    <a:pt x="40" y="81"/>
                    <a:pt x="40" y="81"/>
                    <a:pt x="40" y="81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29" y="111"/>
                    <a:pt x="29" y="111"/>
                    <a:pt x="29" y="111"/>
                  </a:cubicBezTo>
                  <a:cubicBezTo>
                    <a:pt x="24" y="127"/>
                    <a:pt x="24" y="127"/>
                    <a:pt x="24" y="127"/>
                  </a:cubicBezTo>
                  <a:cubicBezTo>
                    <a:pt x="39" y="138"/>
                    <a:pt x="39" y="138"/>
                    <a:pt x="39" y="138"/>
                  </a:cubicBezTo>
                  <a:cubicBezTo>
                    <a:pt x="39" y="138"/>
                    <a:pt x="40" y="138"/>
                    <a:pt x="39" y="139"/>
                  </a:cubicBezTo>
                  <a:cubicBezTo>
                    <a:pt x="34" y="155"/>
                    <a:pt x="34" y="155"/>
                    <a:pt x="34" y="155"/>
                  </a:cubicBezTo>
                  <a:cubicBezTo>
                    <a:pt x="33" y="155"/>
                    <a:pt x="33" y="155"/>
                    <a:pt x="33" y="156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6" y="194"/>
                    <a:pt x="6" y="194"/>
                    <a:pt x="6" y="194"/>
                  </a:cubicBezTo>
                  <a:cubicBezTo>
                    <a:pt x="15" y="206"/>
                    <a:pt x="15" y="206"/>
                    <a:pt x="15" y="206"/>
                  </a:cubicBezTo>
                  <a:cubicBezTo>
                    <a:pt x="28" y="242"/>
                    <a:pt x="28" y="242"/>
                    <a:pt x="28" y="242"/>
                  </a:cubicBezTo>
                  <a:moveTo>
                    <a:pt x="262" y="5"/>
                  </a:moveTo>
                  <a:cubicBezTo>
                    <a:pt x="243" y="22"/>
                    <a:pt x="243" y="22"/>
                    <a:pt x="243" y="22"/>
                  </a:cubicBezTo>
                  <a:cubicBezTo>
                    <a:pt x="243" y="22"/>
                    <a:pt x="243" y="22"/>
                    <a:pt x="242" y="22"/>
                  </a:cubicBezTo>
                  <a:cubicBezTo>
                    <a:pt x="230" y="15"/>
                    <a:pt x="230" y="15"/>
                    <a:pt x="230" y="15"/>
                  </a:cubicBezTo>
                  <a:cubicBezTo>
                    <a:pt x="190" y="22"/>
                    <a:pt x="190" y="22"/>
                    <a:pt x="190" y="22"/>
                  </a:cubicBezTo>
                  <a:cubicBezTo>
                    <a:pt x="189" y="22"/>
                    <a:pt x="189" y="22"/>
                    <a:pt x="189" y="22"/>
                  </a:cubicBezTo>
                  <a:cubicBezTo>
                    <a:pt x="180" y="16"/>
                    <a:pt x="180" y="16"/>
                    <a:pt x="180" y="16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85" y="28"/>
                    <a:pt x="85" y="28"/>
                    <a:pt x="85" y="28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32" name="Freeform 97">
              <a:extLst>
                <a:ext uri="{FF2B5EF4-FFF2-40B4-BE49-F238E27FC236}">
                  <a16:creationId xmlns:a16="http://schemas.microsoft.com/office/drawing/2014/main" id="{CF0D3D61-05B7-4576-A49A-E496F7B5E5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9312" y="4496210"/>
              <a:ext cx="304800" cy="171450"/>
            </a:xfrm>
            <a:custGeom>
              <a:avLst/>
              <a:gdLst>
                <a:gd name="T0" fmla="*/ 17 w 95"/>
                <a:gd name="T1" fmla="*/ 0 h 55"/>
                <a:gd name="T2" fmla="*/ 16 w 95"/>
                <a:gd name="T3" fmla="*/ 10 h 55"/>
                <a:gd name="T4" fmla="*/ 16 w 95"/>
                <a:gd name="T5" fmla="*/ 10 h 55"/>
                <a:gd name="T6" fmla="*/ 14 w 95"/>
                <a:gd name="T7" fmla="*/ 13 h 55"/>
                <a:gd name="T8" fmla="*/ 7 w 95"/>
                <a:gd name="T9" fmla="*/ 26 h 55"/>
                <a:gd name="T10" fmla="*/ 7 w 95"/>
                <a:gd name="T11" fmla="*/ 26 h 55"/>
                <a:gd name="T12" fmla="*/ 0 w 95"/>
                <a:gd name="T13" fmla="*/ 27 h 55"/>
                <a:gd name="T14" fmla="*/ 95 w 95"/>
                <a:gd name="T15" fmla="*/ 55 h 55"/>
                <a:gd name="T16" fmla="*/ 77 w 95"/>
                <a:gd name="T17" fmla="*/ 36 h 55"/>
                <a:gd name="T18" fmla="*/ 77 w 95"/>
                <a:gd name="T19" fmla="*/ 36 h 55"/>
                <a:gd name="T20" fmla="*/ 73 w 95"/>
                <a:gd name="T21" fmla="*/ 21 h 55"/>
                <a:gd name="T22" fmla="*/ 58 w 95"/>
                <a:gd name="T23" fmla="*/ 18 h 55"/>
                <a:gd name="T24" fmla="*/ 48 w 95"/>
                <a:gd name="T25" fmla="*/ 22 h 55"/>
                <a:gd name="T26" fmla="*/ 47 w 95"/>
                <a:gd name="T27" fmla="*/ 22 h 55"/>
                <a:gd name="T28" fmla="*/ 42 w 95"/>
                <a:gd name="T29" fmla="*/ 18 h 55"/>
                <a:gd name="T30" fmla="*/ 40 w 95"/>
                <a:gd name="T31" fmla="*/ 16 h 55"/>
                <a:gd name="T32" fmla="*/ 35 w 95"/>
                <a:gd name="T33" fmla="*/ 12 h 55"/>
                <a:gd name="T34" fmla="*/ 17 w 95"/>
                <a:gd name="T3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5" h="55">
                  <a:moveTo>
                    <a:pt x="17" y="0"/>
                  </a:moveTo>
                  <a:cubicBezTo>
                    <a:pt x="16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95" y="55"/>
                  </a:moveTo>
                  <a:cubicBezTo>
                    <a:pt x="77" y="36"/>
                    <a:pt x="77" y="36"/>
                    <a:pt x="77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3" y="21"/>
                    <a:pt x="73" y="21"/>
                    <a:pt x="73" y="21"/>
                  </a:cubicBezTo>
                  <a:cubicBezTo>
                    <a:pt x="58" y="18"/>
                    <a:pt x="58" y="18"/>
                    <a:pt x="58" y="18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8" y="22"/>
                    <a:pt x="47" y="22"/>
                    <a:pt x="47" y="22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17" y="0"/>
                    <a:pt x="17" y="0"/>
                    <a:pt x="17" y="0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33" name="Freeform 98">
              <a:extLst>
                <a:ext uri="{FF2B5EF4-FFF2-40B4-BE49-F238E27FC236}">
                  <a16:creationId xmlns:a16="http://schemas.microsoft.com/office/drawing/2014/main" id="{610C3B5E-34D0-4832-9C2D-EB3074E7B8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81762" y="1962560"/>
              <a:ext cx="304800" cy="552450"/>
            </a:xfrm>
            <a:custGeom>
              <a:avLst/>
              <a:gdLst>
                <a:gd name="T0" fmla="*/ 71 w 96"/>
                <a:gd name="T1" fmla="*/ 174 h 174"/>
                <a:gd name="T2" fmla="*/ 72 w 96"/>
                <a:gd name="T3" fmla="*/ 169 h 174"/>
                <a:gd name="T4" fmla="*/ 77 w 96"/>
                <a:gd name="T5" fmla="*/ 149 h 174"/>
                <a:gd name="T6" fmla="*/ 96 w 96"/>
                <a:gd name="T7" fmla="*/ 109 h 174"/>
                <a:gd name="T8" fmla="*/ 81 w 96"/>
                <a:gd name="T9" fmla="*/ 42 h 174"/>
                <a:gd name="T10" fmla="*/ 77 w 96"/>
                <a:gd name="T11" fmla="*/ 29 h 174"/>
                <a:gd name="T12" fmla="*/ 73 w 96"/>
                <a:gd name="T13" fmla="*/ 0 h 174"/>
                <a:gd name="T14" fmla="*/ 0 w 96"/>
                <a:gd name="T15" fmla="*/ 154 h 174"/>
                <a:gd name="T16" fmla="*/ 52 w 96"/>
                <a:gd name="T17" fmla="*/ 158 h 174"/>
                <a:gd name="T18" fmla="*/ 52 w 96"/>
                <a:gd name="T19" fmla="*/ 158 h 174"/>
                <a:gd name="T20" fmla="*/ 71 w 96"/>
                <a:gd name="T21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6" h="174">
                  <a:moveTo>
                    <a:pt x="71" y="174"/>
                  </a:moveTo>
                  <a:cubicBezTo>
                    <a:pt x="72" y="169"/>
                    <a:pt x="72" y="169"/>
                    <a:pt x="72" y="169"/>
                  </a:cubicBezTo>
                  <a:cubicBezTo>
                    <a:pt x="77" y="149"/>
                    <a:pt x="77" y="149"/>
                    <a:pt x="77" y="149"/>
                  </a:cubicBezTo>
                  <a:cubicBezTo>
                    <a:pt x="96" y="109"/>
                    <a:pt x="96" y="109"/>
                    <a:pt x="96" y="109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77" y="29"/>
                    <a:pt x="77" y="29"/>
                    <a:pt x="77" y="29"/>
                  </a:cubicBezTo>
                  <a:cubicBezTo>
                    <a:pt x="73" y="0"/>
                    <a:pt x="73" y="0"/>
                    <a:pt x="73" y="0"/>
                  </a:cubicBezTo>
                  <a:moveTo>
                    <a:pt x="0" y="154"/>
                  </a:moveTo>
                  <a:cubicBezTo>
                    <a:pt x="52" y="158"/>
                    <a:pt x="52" y="158"/>
                    <a:pt x="52" y="158"/>
                  </a:cubicBezTo>
                  <a:cubicBezTo>
                    <a:pt x="52" y="158"/>
                    <a:pt x="52" y="158"/>
                    <a:pt x="52" y="158"/>
                  </a:cubicBezTo>
                  <a:cubicBezTo>
                    <a:pt x="71" y="174"/>
                    <a:pt x="71" y="174"/>
                    <a:pt x="71" y="174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34" name="Freeform 99">
              <a:extLst>
                <a:ext uri="{FF2B5EF4-FFF2-40B4-BE49-F238E27FC236}">
                  <a16:creationId xmlns:a16="http://schemas.microsoft.com/office/drawing/2014/main" id="{612AB6C2-2342-4FA0-AE99-32F363720E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38962" y="2486435"/>
              <a:ext cx="257175" cy="1066800"/>
            </a:xfrm>
            <a:custGeom>
              <a:avLst/>
              <a:gdLst>
                <a:gd name="T0" fmla="*/ 5 w 82"/>
                <a:gd name="T1" fmla="*/ 266 h 337"/>
                <a:gd name="T2" fmla="*/ 22 w 82"/>
                <a:gd name="T3" fmla="*/ 284 h 337"/>
                <a:gd name="T4" fmla="*/ 25 w 82"/>
                <a:gd name="T5" fmla="*/ 287 h 337"/>
                <a:gd name="T6" fmla="*/ 34 w 82"/>
                <a:gd name="T7" fmla="*/ 296 h 337"/>
                <a:gd name="T8" fmla="*/ 50 w 82"/>
                <a:gd name="T9" fmla="*/ 309 h 337"/>
                <a:gd name="T10" fmla="*/ 50 w 82"/>
                <a:gd name="T11" fmla="*/ 310 h 337"/>
                <a:gd name="T12" fmla="*/ 51 w 82"/>
                <a:gd name="T13" fmla="*/ 317 h 337"/>
                <a:gd name="T14" fmla="*/ 58 w 82"/>
                <a:gd name="T15" fmla="*/ 319 h 337"/>
                <a:gd name="T16" fmla="*/ 58 w 82"/>
                <a:gd name="T17" fmla="*/ 320 h 337"/>
                <a:gd name="T18" fmla="*/ 60 w 82"/>
                <a:gd name="T19" fmla="*/ 323 h 337"/>
                <a:gd name="T20" fmla="*/ 63 w 82"/>
                <a:gd name="T21" fmla="*/ 331 h 337"/>
                <a:gd name="T22" fmla="*/ 69 w 82"/>
                <a:gd name="T23" fmla="*/ 334 h 337"/>
                <a:gd name="T24" fmla="*/ 69 w 82"/>
                <a:gd name="T25" fmla="*/ 334 h 337"/>
                <a:gd name="T26" fmla="*/ 71 w 82"/>
                <a:gd name="T27" fmla="*/ 337 h 337"/>
                <a:gd name="T28" fmla="*/ 4 w 82"/>
                <a:gd name="T29" fmla="*/ 103 h 337"/>
                <a:gd name="T30" fmla="*/ 9 w 82"/>
                <a:gd name="T31" fmla="*/ 119 h 337"/>
                <a:gd name="T32" fmla="*/ 27 w 82"/>
                <a:gd name="T33" fmla="*/ 141 h 337"/>
                <a:gd name="T34" fmla="*/ 27 w 82"/>
                <a:gd name="T35" fmla="*/ 142 h 337"/>
                <a:gd name="T36" fmla="*/ 21 w 82"/>
                <a:gd name="T37" fmla="*/ 147 h 337"/>
                <a:gd name="T38" fmla="*/ 16 w 82"/>
                <a:gd name="T39" fmla="*/ 152 h 337"/>
                <a:gd name="T40" fmla="*/ 25 w 82"/>
                <a:gd name="T41" fmla="*/ 165 h 337"/>
                <a:gd name="T42" fmla="*/ 27 w 82"/>
                <a:gd name="T43" fmla="*/ 167 h 337"/>
                <a:gd name="T44" fmla="*/ 27 w 82"/>
                <a:gd name="T45" fmla="*/ 167 h 337"/>
                <a:gd name="T46" fmla="*/ 28 w 82"/>
                <a:gd name="T47" fmla="*/ 173 h 337"/>
                <a:gd name="T48" fmla="*/ 28 w 82"/>
                <a:gd name="T49" fmla="*/ 177 h 337"/>
                <a:gd name="T50" fmla="*/ 28 w 82"/>
                <a:gd name="T51" fmla="*/ 177 h 337"/>
                <a:gd name="T52" fmla="*/ 27 w 82"/>
                <a:gd name="T53" fmla="*/ 187 h 337"/>
                <a:gd name="T54" fmla="*/ 24 w 82"/>
                <a:gd name="T55" fmla="*/ 200 h 337"/>
                <a:gd name="T56" fmla="*/ 25 w 82"/>
                <a:gd name="T57" fmla="*/ 206 h 337"/>
                <a:gd name="T58" fmla="*/ 25 w 82"/>
                <a:gd name="T59" fmla="*/ 206 h 337"/>
                <a:gd name="T60" fmla="*/ 12 w 82"/>
                <a:gd name="T61" fmla="*/ 259 h 337"/>
                <a:gd name="T62" fmla="*/ 12 w 82"/>
                <a:gd name="T63" fmla="*/ 259 h 337"/>
                <a:gd name="T64" fmla="*/ 5 w 82"/>
                <a:gd name="T65" fmla="*/ 266 h 337"/>
                <a:gd name="T66" fmla="*/ 82 w 82"/>
                <a:gd name="T67" fmla="*/ 0 h 337"/>
                <a:gd name="T68" fmla="*/ 70 w 82"/>
                <a:gd name="T69" fmla="*/ 40 h 337"/>
                <a:gd name="T70" fmla="*/ 69 w 82"/>
                <a:gd name="T71" fmla="*/ 40 h 337"/>
                <a:gd name="T72" fmla="*/ 38 w 82"/>
                <a:gd name="T73" fmla="*/ 66 h 337"/>
                <a:gd name="T74" fmla="*/ 34 w 82"/>
                <a:gd name="T75" fmla="*/ 69 h 337"/>
                <a:gd name="T76" fmla="*/ 34 w 82"/>
                <a:gd name="T77" fmla="*/ 69 h 337"/>
                <a:gd name="T78" fmla="*/ 25 w 82"/>
                <a:gd name="T79" fmla="*/ 79 h 337"/>
                <a:gd name="T80" fmla="*/ 19 w 82"/>
                <a:gd name="T81" fmla="*/ 84 h 337"/>
                <a:gd name="T82" fmla="*/ 19 w 82"/>
                <a:gd name="T83" fmla="*/ 85 h 337"/>
                <a:gd name="T84" fmla="*/ 0 w 82"/>
                <a:gd name="T85" fmla="*/ 88 h 337"/>
                <a:gd name="T86" fmla="*/ 4 w 82"/>
                <a:gd name="T87" fmla="*/ 103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2" h="337">
                  <a:moveTo>
                    <a:pt x="5" y="266"/>
                  </a:moveTo>
                  <a:cubicBezTo>
                    <a:pt x="22" y="284"/>
                    <a:pt x="22" y="284"/>
                    <a:pt x="22" y="284"/>
                  </a:cubicBezTo>
                  <a:cubicBezTo>
                    <a:pt x="25" y="287"/>
                    <a:pt x="25" y="287"/>
                    <a:pt x="25" y="287"/>
                  </a:cubicBezTo>
                  <a:cubicBezTo>
                    <a:pt x="34" y="296"/>
                    <a:pt x="34" y="296"/>
                    <a:pt x="34" y="296"/>
                  </a:cubicBezTo>
                  <a:cubicBezTo>
                    <a:pt x="50" y="309"/>
                    <a:pt x="50" y="309"/>
                    <a:pt x="50" y="309"/>
                  </a:cubicBezTo>
                  <a:cubicBezTo>
                    <a:pt x="50" y="309"/>
                    <a:pt x="50" y="310"/>
                    <a:pt x="50" y="310"/>
                  </a:cubicBezTo>
                  <a:cubicBezTo>
                    <a:pt x="51" y="317"/>
                    <a:pt x="51" y="317"/>
                    <a:pt x="51" y="317"/>
                  </a:cubicBezTo>
                  <a:cubicBezTo>
                    <a:pt x="58" y="319"/>
                    <a:pt x="58" y="319"/>
                    <a:pt x="58" y="319"/>
                  </a:cubicBezTo>
                  <a:cubicBezTo>
                    <a:pt x="58" y="319"/>
                    <a:pt x="58" y="319"/>
                    <a:pt x="58" y="320"/>
                  </a:cubicBezTo>
                  <a:cubicBezTo>
                    <a:pt x="60" y="323"/>
                    <a:pt x="60" y="323"/>
                    <a:pt x="60" y="323"/>
                  </a:cubicBezTo>
                  <a:cubicBezTo>
                    <a:pt x="63" y="331"/>
                    <a:pt x="63" y="331"/>
                    <a:pt x="63" y="331"/>
                  </a:cubicBezTo>
                  <a:cubicBezTo>
                    <a:pt x="69" y="334"/>
                    <a:pt x="69" y="334"/>
                    <a:pt x="69" y="334"/>
                  </a:cubicBezTo>
                  <a:cubicBezTo>
                    <a:pt x="69" y="334"/>
                    <a:pt x="69" y="334"/>
                    <a:pt x="69" y="334"/>
                  </a:cubicBezTo>
                  <a:cubicBezTo>
                    <a:pt x="71" y="337"/>
                    <a:pt x="71" y="337"/>
                    <a:pt x="71" y="337"/>
                  </a:cubicBezTo>
                  <a:moveTo>
                    <a:pt x="4" y="103"/>
                  </a:moveTo>
                  <a:cubicBezTo>
                    <a:pt x="9" y="119"/>
                    <a:pt x="9" y="119"/>
                    <a:pt x="9" y="119"/>
                  </a:cubicBezTo>
                  <a:cubicBezTo>
                    <a:pt x="27" y="141"/>
                    <a:pt x="27" y="141"/>
                    <a:pt x="27" y="141"/>
                  </a:cubicBezTo>
                  <a:cubicBezTo>
                    <a:pt x="27" y="141"/>
                    <a:pt x="27" y="142"/>
                    <a:pt x="27" y="142"/>
                  </a:cubicBezTo>
                  <a:cubicBezTo>
                    <a:pt x="21" y="147"/>
                    <a:pt x="21" y="147"/>
                    <a:pt x="21" y="147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25" y="165"/>
                    <a:pt x="25" y="165"/>
                    <a:pt x="25" y="165"/>
                  </a:cubicBezTo>
                  <a:cubicBezTo>
                    <a:pt x="27" y="167"/>
                    <a:pt x="27" y="167"/>
                    <a:pt x="27" y="167"/>
                  </a:cubicBezTo>
                  <a:cubicBezTo>
                    <a:pt x="27" y="167"/>
                    <a:pt x="27" y="167"/>
                    <a:pt x="27" y="167"/>
                  </a:cubicBezTo>
                  <a:cubicBezTo>
                    <a:pt x="28" y="173"/>
                    <a:pt x="28" y="173"/>
                    <a:pt x="28" y="173"/>
                  </a:cubicBezTo>
                  <a:cubicBezTo>
                    <a:pt x="28" y="177"/>
                    <a:pt x="28" y="177"/>
                    <a:pt x="28" y="177"/>
                  </a:cubicBezTo>
                  <a:cubicBezTo>
                    <a:pt x="28" y="177"/>
                    <a:pt x="28" y="177"/>
                    <a:pt x="28" y="177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24" y="200"/>
                    <a:pt x="24" y="200"/>
                    <a:pt x="24" y="200"/>
                  </a:cubicBezTo>
                  <a:cubicBezTo>
                    <a:pt x="25" y="206"/>
                    <a:pt x="25" y="206"/>
                    <a:pt x="25" y="206"/>
                  </a:cubicBezTo>
                  <a:cubicBezTo>
                    <a:pt x="25" y="206"/>
                    <a:pt x="25" y="206"/>
                    <a:pt x="25" y="206"/>
                  </a:cubicBezTo>
                  <a:cubicBezTo>
                    <a:pt x="12" y="259"/>
                    <a:pt x="12" y="259"/>
                    <a:pt x="12" y="259"/>
                  </a:cubicBezTo>
                  <a:cubicBezTo>
                    <a:pt x="12" y="259"/>
                    <a:pt x="12" y="259"/>
                    <a:pt x="12" y="259"/>
                  </a:cubicBezTo>
                  <a:cubicBezTo>
                    <a:pt x="5" y="266"/>
                    <a:pt x="5" y="266"/>
                    <a:pt x="5" y="266"/>
                  </a:cubicBezTo>
                  <a:moveTo>
                    <a:pt x="82" y="0"/>
                  </a:moveTo>
                  <a:cubicBezTo>
                    <a:pt x="70" y="40"/>
                    <a:pt x="70" y="40"/>
                    <a:pt x="70" y="40"/>
                  </a:cubicBezTo>
                  <a:cubicBezTo>
                    <a:pt x="70" y="40"/>
                    <a:pt x="69" y="40"/>
                    <a:pt x="69" y="40"/>
                  </a:cubicBezTo>
                  <a:cubicBezTo>
                    <a:pt x="38" y="66"/>
                    <a:pt x="38" y="66"/>
                    <a:pt x="38" y="66"/>
                  </a:cubicBezTo>
                  <a:cubicBezTo>
                    <a:pt x="34" y="69"/>
                    <a:pt x="34" y="69"/>
                    <a:pt x="34" y="69"/>
                  </a:cubicBezTo>
                  <a:cubicBezTo>
                    <a:pt x="34" y="69"/>
                    <a:pt x="34" y="69"/>
                    <a:pt x="34" y="69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19" y="84"/>
                    <a:pt x="19" y="84"/>
                    <a:pt x="19" y="84"/>
                  </a:cubicBezTo>
                  <a:cubicBezTo>
                    <a:pt x="19" y="84"/>
                    <a:pt x="19" y="85"/>
                    <a:pt x="19" y="85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4" y="103"/>
                    <a:pt x="4" y="103"/>
                    <a:pt x="4" y="103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35" name="Freeform 100">
              <a:extLst>
                <a:ext uri="{FF2B5EF4-FFF2-40B4-BE49-F238E27FC236}">
                  <a16:creationId xmlns:a16="http://schemas.microsoft.com/office/drawing/2014/main" id="{84F9FCAB-096F-4AF4-AA64-EF0F572FEE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53112" y="4134260"/>
              <a:ext cx="238125" cy="361950"/>
            </a:xfrm>
            <a:custGeom>
              <a:avLst/>
              <a:gdLst>
                <a:gd name="T0" fmla="*/ 0 w 76"/>
                <a:gd name="T1" fmla="*/ 34 h 114"/>
                <a:gd name="T2" fmla="*/ 1 w 76"/>
                <a:gd name="T3" fmla="*/ 34 h 114"/>
                <a:gd name="T4" fmla="*/ 21 w 76"/>
                <a:gd name="T5" fmla="*/ 40 h 114"/>
                <a:gd name="T6" fmla="*/ 25 w 76"/>
                <a:gd name="T7" fmla="*/ 36 h 114"/>
                <a:gd name="T8" fmla="*/ 28 w 76"/>
                <a:gd name="T9" fmla="*/ 12 h 114"/>
                <a:gd name="T10" fmla="*/ 29 w 76"/>
                <a:gd name="T11" fmla="*/ 12 h 114"/>
                <a:gd name="T12" fmla="*/ 43 w 76"/>
                <a:gd name="T13" fmla="*/ 1 h 114"/>
                <a:gd name="T14" fmla="*/ 43 w 76"/>
                <a:gd name="T15" fmla="*/ 1 h 114"/>
                <a:gd name="T16" fmla="*/ 51 w 76"/>
                <a:gd name="T17" fmla="*/ 0 h 114"/>
                <a:gd name="T18" fmla="*/ 54 w 76"/>
                <a:gd name="T19" fmla="*/ 0 h 114"/>
                <a:gd name="T20" fmla="*/ 54 w 76"/>
                <a:gd name="T21" fmla="*/ 0 h 114"/>
                <a:gd name="T22" fmla="*/ 54 w 76"/>
                <a:gd name="T23" fmla="*/ 0 h 114"/>
                <a:gd name="T24" fmla="*/ 67 w 76"/>
                <a:gd name="T25" fmla="*/ 48 h 114"/>
                <a:gd name="T26" fmla="*/ 67 w 76"/>
                <a:gd name="T27" fmla="*/ 51 h 114"/>
                <a:gd name="T28" fmla="*/ 72 w 76"/>
                <a:gd name="T29" fmla="*/ 57 h 114"/>
                <a:gd name="T30" fmla="*/ 76 w 76"/>
                <a:gd name="T31" fmla="*/ 61 h 114"/>
                <a:gd name="T32" fmla="*/ 76 w 76"/>
                <a:gd name="T33" fmla="*/ 61 h 114"/>
                <a:gd name="T34" fmla="*/ 68 w 76"/>
                <a:gd name="T35" fmla="*/ 74 h 114"/>
                <a:gd name="T36" fmla="*/ 57 w 76"/>
                <a:gd name="T37" fmla="*/ 92 h 114"/>
                <a:gd name="T38" fmla="*/ 57 w 76"/>
                <a:gd name="T39" fmla="*/ 93 h 114"/>
                <a:gd name="T40" fmla="*/ 39 w 76"/>
                <a:gd name="T41" fmla="*/ 98 h 114"/>
                <a:gd name="T42" fmla="*/ 41 w 76"/>
                <a:gd name="T43" fmla="*/ 110 h 114"/>
                <a:gd name="T44" fmla="*/ 41 w 76"/>
                <a:gd name="T45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6" h="114">
                  <a:moveTo>
                    <a:pt x="0" y="34"/>
                  </a:moveTo>
                  <a:cubicBezTo>
                    <a:pt x="0" y="34"/>
                    <a:pt x="1" y="34"/>
                    <a:pt x="1" y="34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28" y="12"/>
                    <a:pt x="28" y="12"/>
                    <a:pt x="29" y="12"/>
                  </a:cubicBezTo>
                  <a:cubicBezTo>
                    <a:pt x="43" y="1"/>
                    <a:pt x="43" y="1"/>
                    <a:pt x="43" y="1"/>
                  </a:cubicBezTo>
                  <a:cubicBezTo>
                    <a:pt x="43" y="1"/>
                    <a:pt x="43" y="1"/>
                    <a:pt x="43" y="1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moveTo>
                    <a:pt x="67" y="48"/>
                  </a:moveTo>
                  <a:cubicBezTo>
                    <a:pt x="67" y="51"/>
                    <a:pt x="67" y="51"/>
                    <a:pt x="67" y="51"/>
                  </a:cubicBezTo>
                  <a:cubicBezTo>
                    <a:pt x="72" y="57"/>
                    <a:pt x="72" y="57"/>
                    <a:pt x="72" y="57"/>
                  </a:cubicBezTo>
                  <a:cubicBezTo>
                    <a:pt x="76" y="61"/>
                    <a:pt x="76" y="61"/>
                    <a:pt x="76" y="61"/>
                  </a:cubicBezTo>
                  <a:cubicBezTo>
                    <a:pt x="76" y="61"/>
                    <a:pt x="76" y="61"/>
                    <a:pt x="76" y="61"/>
                  </a:cubicBezTo>
                  <a:cubicBezTo>
                    <a:pt x="68" y="74"/>
                    <a:pt x="68" y="74"/>
                    <a:pt x="68" y="7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7" y="92"/>
                    <a:pt x="57" y="92"/>
                    <a:pt x="57" y="93"/>
                  </a:cubicBezTo>
                  <a:cubicBezTo>
                    <a:pt x="39" y="98"/>
                    <a:pt x="39" y="98"/>
                    <a:pt x="39" y="98"/>
                  </a:cubicBezTo>
                  <a:cubicBezTo>
                    <a:pt x="41" y="110"/>
                    <a:pt x="41" y="110"/>
                    <a:pt x="41" y="110"/>
                  </a:cubicBezTo>
                  <a:cubicBezTo>
                    <a:pt x="41" y="114"/>
                    <a:pt x="41" y="114"/>
                    <a:pt x="41" y="114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36" name="Freeform 101">
              <a:extLst>
                <a:ext uri="{FF2B5EF4-FFF2-40B4-BE49-F238E27FC236}">
                  <a16:creationId xmlns:a16="http://schemas.microsoft.com/office/drawing/2014/main" id="{C4326EF0-B2C1-42A9-8942-3C859403F3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96037" y="3924710"/>
              <a:ext cx="428625" cy="428625"/>
            </a:xfrm>
            <a:custGeom>
              <a:avLst/>
              <a:gdLst>
                <a:gd name="T0" fmla="*/ 0 w 136"/>
                <a:gd name="T1" fmla="*/ 15 h 134"/>
                <a:gd name="T2" fmla="*/ 19 w 136"/>
                <a:gd name="T3" fmla="*/ 43 h 134"/>
                <a:gd name="T4" fmla="*/ 19 w 136"/>
                <a:gd name="T5" fmla="*/ 43 h 134"/>
                <a:gd name="T6" fmla="*/ 15 w 136"/>
                <a:gd name="T7" fmla="*/ 75 h 134"/>
                <a:gd name="T8" fmla="*/ 15 w 136"/>
                <a:gd name="T9" fmla="*/ 76 h 134"/>
                <a:gd name="T10" fmla="*/ 4 w 136"/>
                <a:gd name="T11" fmla="*/ 80 h 134"/>
                <a:gd name="T12" fmla="*/ 18 w 136"/>
                <a:gd name="T13" fmla="*/ 108 h 134"/>
                <a:gd name="T14" fmla="*/ 18 w 136"/>
                <a:gd name="T15" fmla="*/ 109 h 134"/>
                <a:gd name="T16" fmla="*/ 18 w 136"/>
                <a:gd name="T17" fmla="*/ 134 h 134"/>
                <a:gd name="T18" fmla="*/ 111 w 136"/>
                <a:gd name="T19" fmla="*/ 0 h 134"/>
                <a:gd name="T20" fmla="*/ 99 w 136"/>
                <a:gd name="T21" fmla="*/ 12 h 134"/>
                <a:gd name="T22" fmla="*/ 96 w 136"/>
                <a:gd name="T23" fmla="*/ 15 h 134"/>
                <a:gd name="T24" fmla="*/ 96 w 136"/>
                <a:gd name="T25" fmla="*/ 15 h 134"/>
                <a:gd name="T26" fmla="*/ 87 w 136"/>
                <a:gd name="T27" fmla="*/ 13 h 134"/>
                <a:gd name="T28" fmla="*/ 77 w 136"/>
                <a:gd name="T29" fmla="*/ 11 h 134"/>
                <a:gd name="T30" fmla="*/ 77 w 136"/>
                <a:gd name="T31" fmla="*/ 21 h 134"/>
                <a:gd name="T32" fmla="*/ 77 w 136"/>
                <a:gd name="T33" fmla="*/ 22 h 134"/>
                <a:gd name="T34" fmla="*/ 77 w 136"/>
                <a:gd name="T35" fmla="*/ 22 h 134"/>
                <a:gd name="T36" fmla="*/ 61 w 136"/>
                <a:gd name="T37" fmla="*/ 17 h 134"/>
                <a:gd name="T38" fmla="*/ 40 w 136"/>
                <a:gd name="T39" fmla="*/ 12 h 134"/>
                <a:gd name="T40" fmla="*/ 136 w 136"/>
                <a:gd name="T41" fmla="*/ 93 h 134"/>
                <a:gd name="T42" fmla="*/ 111 w 136"/>
                <a:gd name="T4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6" h="134">
                  <a:moveTo>
                    <a:pt x="0" y="15"/>
                  </a:moveTo>
                  <a:cubicBezTo>
                    <a:pt x="19" y="43"/>
                    <a:pt x="19" y="43"/>
                    <a:pt x="19" y="43"/>
                  </a:cubicBezTo>
                  <a:cubicBezTo>
                    <a:pt x="19" y="43"/>
                    <a:pt x="19" y="43"/>
                    <a:pt x="19" y="43"/>
                  </a:cubicBezTo>
                  <a:cubicBezTo>
                    <a:pt x="15" y="75"/>
                    <a:pt x="15" y="75"/>
                    <a:pt x="15" y="75"/>
                  </a:cubicBezTo>
                  <a:cubicBezTo>
                    <a:pt x="15" y="75"/>
                    <a:pt x="15" y="75"/>
                    <a:pt x="15" y="76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18" y="108"/>
                    <a:pt x="18" y="108"/>
                    <a:pt x="18" y="108"/>
                  </a:cubicBezTo>
                  <a:cubicBezTo>
                    <a:pt x="18" y="108"/>
                    <a:pt x="18" y="109"/>
                    <a:pt x="18" y="109"/>
                  </a:cubicBezTo>
                  <a:cubicBezTo>
                    <a:pt x="18" y="134"/>
                    <a:pt x="18" y="134"/>
                    <a:pt x="18" y="134"/>
                  </a:cubicBezTo>
                  <a:moveTo>
                    <a:pt x="111" y="0"/>
                  </a:moveTo>
                  <a:cubicBezTo>
                    <a:pt x="99" y="12"/>
                    <a:pt x="99" y="12"/>
                    <a:pt x="99" y="12"/>
                  </a:cubicBezTo>
                  <a:cubicBezTo>
                    <a:pt x="96" y="15"/>
                    <a:pt x="96" y="15"/>
                    <a:pt x="96" y="15"/>
                  </a:cubicBezTo>
                  <a:cubicBezTo>
                    <a:pt x="96" y="15"/>
                    <a:pt x="96" y="15"/>
                    <a:pt x="96" y="15"/>
                  </a:cubicBezTo>
                  <a:cubicBezTo>
                    <a:pt x="87" y="13"/>
                    <a:pt x="87" y="13"/>
                    <a:pt x="87" y="13"/>
                  </a:cubicBezTo>
                  <a:cubicBezTo>
                    <a:pt x="77" y="11"/>
                    <a:pt x="77" y="11"/>
                    <a:pt x="77" y="11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7" y="21"/>
                    <a:pt x="77" y="22"/>
                    <a:pt x="77" y="22"/>
                  </a:cubicBezTo>
                  <a:cubicBezTo>
                    <a:pt x="77" y="22"/>
                    <a:pt x="77" y="22"/>
                    <a:pt x="77" y="22"/>
                  </a:cubicBezTo>
                  <a:cubicBezTo>
                    <a:pt x="61" y="17"/>
                    <a:pt x="61" y="17"/>
                    <a:pt x="61" y="17"/>
                  </a:cubicBezTo>
                  <a:cubicBezTo>
                    <a:pt x="40" y="12"/>
                    <a:pt x="40" y="12"/>
                    <a:pt x="40" y="12"/>
                  </a:cubicBezTo>
                  <a:moveTo>
                    <a:pt x="136" y="93"/>
                  </a:moveTo>
                  <a:cubicBezTo>
                    <a:pt x="111" y="0"/>
                    <a:pt x="111" y="0"/>
                    <a:pt x="111" y="0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37" name="Freeform 102">
              <a:extLst>
                <a:ext uri="{FF2B5EF4-FFF2-40B4-BE49-F238E27FC236}">
                  <a16:creationId xmlns:a16="http://schemas.microsoft.com/office/drawing/2014/main" id="{99229ACC-EE60-4976-AC05-DE2021CDA8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15112" y="2743610"/>
              <a:ext cx="333375" cy="381000"/>
            </a:xfrm>
            <a:custGeom>
              <a:avLst/>
              <a:gdLst>
                <a:gd name="T0" fmla="*/ 43 w 106"/>
                <a:gd name="T1" fmla="*/ 7 h 121"/>
                <a:gd name="T2" fmla="*/ 44 w 106"/>
                <a:gd name="T3" fmla="*/ 7 h 121"/>
                <a:gd name="T4" fmla="*/ 54 w 106"/>
                <a:gd name="T5" fmla="*/ 4 h 121"/>
                <a:gd name="T6" fmla="*/ 61 w 106"/>
                <a:gd name="T7" fmla="*/ 2 h 121"/>
                <a:gd name="T8" fmla="*/ 69 w 106"/>
                <a:gd name="T9" fmla="*/ 0 h 121"/>
                <a:gd name="T10" fmla="*/ 70 w 106"/>
                <a:gd name="T11" fmla="*/ 0 h 121"/>
                <a:gd name="T12" fmla="*/ 70 w 106"/>
                <a:gd name="T13" fmla="*/ 0 h 121"/>
                <a:gd name="T14" fmla="*/ 67 w 106"/>
                <a:gd name="T15" fmla="*/ 14 h 121"/>
                <a:gd name="T16" fmla="*/ 77 w 106"/>
                <a:gd name="T17" fmla="*/ 8 h 121"/>
                <a:gd name="T18" fmla="*/ 77 w 106"/>
                <a:gd name="T19" fmla="*/ 8 h 121"/>
                <a:gd name="T20" fmla="*/ 77 w 106"/>
                <a:gd name="T21" fmla="*/ 8 h 121"/>
                <a:gd name="T22" fmla="*/ 81 w 106"/>
                <a:gd name="T23" fmla="*/ 18 h 121"/>
                <a:gd name="T24" fmla="*/ 82 w 106"/>
                <a:gd name="T25" fmla="*/ 21 h 121"/>
                <a:gd name="T26" fmla="*/ 90 w 106"/>
                <a:gd name="T27" fmla="*/ 29 h 121"/>
                <a:gd name="T28" fmla="*/ 106 w 106"/>
                <a:gd name="T29" fmla="*/ 21 h 121"/>
                <a:gd name="T30" fmla="*/ 106 w 106"/>
                <a:gd name="T31" fmla="*/ 21 h 121"/>
                <a:gd name="T32" fmla="*/ 106 w 106"/>
                <a:gd name="T33" fmla="*/ 21 h 121"/>
                <a:gd name="T34" fmla="*/ 14 w 106"/>
                <a:gd name="T35" fmla="*/ 121 h 121"/>
                <a:gd name="T36" fmla="*/ 13 w 106"/>
                <a:gd name="T37" fmla="*/ 102 h 121"/>
                <a:gd name="T38" fmla="*/ 12 w 106"/>
                <a:gd name="T39" fmla="*/ 72 h 121"/>
                <a:gd name="T40" fmla="*/ 11 w 106"/>
                <a:gd name="T41" fmla="*/ 63 h 121"/>
                <a:gd name="T42" fmla="*/ 11 w 106"/>
                <a:gd name="T43" fmla="*/ 63 h 121"/>
                <a:gd name="T44" fmla="*/ 5 w 106"/>
                <a:gd name="T45" fmla="*/ 69 h 121"/>
                <a:gd name="T46" fmla="*/ 4 w 106"/>
                <a:gd name="T47" fmla="*/ 69 h 121"/>
                <a:gd name="T48" fmla="*/ 4 w 106"/>
                <a:gd name="T49" fmla="*/ 69 h 121"/>
                <a:gd name="T50" fmla="*/ 0 w 106"/>
                <a:gd name="T51" fmla="*/ 58 h 121"/>
                <a:gd name="T52" fmla="*/ 0 w 106"/>
                <a:gd name="T53" fmla="*/ 58 h 121"/>
                <a:gd name="T54" fmla="*/ 4 w 106"/>
                <a:gd name="T55" fmla="*/ 50 h 121"/>
                <a:gd name="T56" fmla="*/ 4 w 106"/>
                <a:gd name="T57" fmla="*/ 50 h 121"/>
                <a:gd name="T58" fmla="*/ 7 w 106"/>
                <a:gd name="T59" fmla="*/ 46 h 121"/>
                <a:gd name="T60" fmla="*/ 9 w 106"/>
                <a:gd name="T61" fmla="*/ 44 h 121"/>
                <a:gd name="T62" fmla="*/ 19 w 106"/>
                <a:gd name="T63" fmla="*/ 34 h 121"/>
                <a:gd name="T64" fmla="*/ 32 w 106"/>
                <a:gd name="T65" fmla="*/ 19 h 121"/>
                <a:gd name="T66" fmla="*/ 43 w 106"/>
                <a:gd name="T67" fmla="*/ 7 h 121"/>
                <a:gd name="T68" fmla="*/ 43 w 106"/>
                <a:gd name="T69" fmla="*/ 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6" h="121">
                  <a:moveTo>
                    <a:pt x="43" y="7"/>
                  </a:moveTo>
                  <a:cubicBezTo>
                    <a:pt x="44" y="7"/>
                    <a:pt x="44" y="7"/>
                    <a:pt x="44" y="7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61" y="2"/>
                    <a:pt x="61" y="2"/>
                    <a:pt x="61" y="2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9" y="0"/>
                    <a:pt x="70" y="0"/>
                    <a:pt x="7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67" y="14"/>
                    <a:pt x="67" y="14"/>
                    <a:pt x="67" y="14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81" y="18"/>
                    <a:pt x="81" y="18"/>
                    <a:pt x="81" y="18"/>
                  </a:cubicBezTo>
                  <a:cubicBezTo>
                    <a:pt x="82" y="21"/>
                    <a:pt x="82" y="21"/>
                    <a:pt x="82" y="21"/>
                  </a:cubicBezTo>
                  <a:cubicBezTo>
                    <a:pt x="90" y="29"/>
                    <a:pt x="90" y="29"/>
                    <a:pt x="90" y="29"/>
                  </a:cubicBezTo>
                  <a:cubicBezTo>
                    <a:pt x="106" y="21"/>
                    <a:pt x="106" y="21"/>
                    <a:pt x="106" y="21"/>
                  </a:cubicBezTo>
                  <a:cubicBezTo>
                    <a:pt x="106" y="21"/>
                    <a:pt x="106" y="21"/>
                    <a:pt x="106" y="21"/>
                  </a:cubicBezTo>
                  <a:cubicBezTo>
                    <a:pt x="106" y="21"/>
                    <a:pt x="106" y="21"/>
                    <a:pt x="106" y="21"/>
                  </a:cubicBezTo>
                  <a:moveTo>
                    <a:pt x="14" y="121"/>
                  </a:moveTo>
                  <a:cubicBezTo>
                    <a:pt x="13" y="102"/>
                    <a:pt x="13" y="102"/>
                    <a:pt x="13" y="102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11" y="63"/>
                    <a:pt x="11" y="63"/>
                    <a:pt x="11" y="63"/>
                  </a:cubicBezTo>
                  <a:cubicBezTo>
                    <a:pt x="11" y="63"/>
                    <a:pt x="11" y="63"/>
                    <a:pt x="11" y="63"/>
                  </a:cubicBezTo>
                  <a:cubicBezTo>
                    <a:pt x="5" y="69"/>
                    <a:pt x="5" y="69"/>
                    <a:pt x="5" y="69"/>
                  </a:cubicBezTo>
                  <a:cubicBezTo>
                    <a:pt x="5" y="69"/>
                    <a:pt x="4" y="69"/>
                    <a:pt x="4" y="69"/>
                  </a:cubicBezTo>
                  <a:cubicBezTo>
                    <a:pt x="4" y="69"/>
                    <a:pt x="4" y="69"/>
                    <a:pt x="4" y="69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43" y="7"/>
                    <a:pt x="43" y="7"/>
                    <a:pt x="43" y="7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38" name="Freeform 103">
              <a:extLst>
                <a:ext uri="{FF2B5EF4-FFF2-40B4-BE49-F238E27FC236}">
                  <a16:creationId xmlns:a16="http://schemas.microsoft.com/office/drawing/2014/main" id="{44E7CB2B-204B-4987-972D-1D8538D0A8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86512" y="3667535"/>
              <a:ext cx="152400" cy="295275"/>
            </a:xfrm>
            <a:custGeom>
              <a:avLst/>
              <a:gdLst>
                <a:gd name="T0" fmla="*/ 41 w 48"/>
                <a:gd name="T1" fmla="*/ 94 h 94"/>
                <a:gd name="T2" fmla="*/ 38 w 48"/>
                <a:gd name="T3" fmla="*/ 77 h 94"/>
                <a:gd name="T4" fmla="*/ 38 w 48"/>
                <a:gd name="T5" fmla="*/ 68 h 94"/>
                <a:gd name="T6" fmla="*/ 38 w 48"/>
                <a:gd name="T7" fmla="*/ 67 h 94"/>
                <a:gd name="T8" fmla="*/ 42 w 48"/>
                <a:gd name="T9" fmla="*/ 56 h 94"/>
                <a:gd name="T10" fmla="*/ 48 w 48"/>
                <a:gd name="T11" fmla="*/ 17 h 94"/>
                <a:gd name="T12" fmla="*/ 48 w 48"/>
                <a:gd name="T13" fmla="*/ 14 h 94"/>
                <a:gd name="T14" fmla="*/ 43 w 48"/>
                <a:gd name="T15" fmla="*/ 1 h 94"/>
                <a:gd name="T16" fmla="*/ 42 w 48"/>
                <a:gd name="T17" fmla="*/ 0 h 94"/>
                <a:gd name="T18" fmla="*/ 0 w 48"/>
                <a:gd name="T19" fmla="*/ 93 h 94"/>
                <a:gd name="T20" fmla="*/ 41 w 48"/>
                <a:gd name="T21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94">
                  <a:moveTo>
                    <a:pt x="41" y="94"/>
                  </a:moveTo>
                  <a:cubicBezTo>
                    <a:pt x="38" y="77"/>
                    <a:pt x="38" y="77"/>
                    <a:pt x="38" y="77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38" y="68"/>
                    <a:pt x="38" y="67"/>
                    <a:pt x="38" y="67"/>
                  </a:cubicBezTo>
                  <a:cubicBezTo>
                    <a:pt x="42" y="56"/>
                    <a:pt x="42" y="56"/>
                    <a:pt x="42" y="56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3" y="1"/>
                    <a:pt x="43" y="1"/>
                    <a:pt x="43" y="1"/>
                  </a:cubicBezTo>
                  <a:cubicBezTo>
                    <a:pt x="42" y="0"/>
                    <a:pt x="42" y="0"/>
                    <a:pt x="42" y="0"/>
                  </a:cubicBezTo>
                  <a:moveTo>
                    <a:pt x="0" y="93"/>
                  </a:moveTo>
                  <a:cubicBezTo>
                    <a:pt x="41" y="94"/>
                    <a:pt x="41" y="94"/>
                    <a:pt x="41" y="94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39" name="Freeform 104">
              <a:extLst>
                <a:ext uri="{FF2B5EF4-FFF2-40B4-BE49-F238E27FC236}">
                  <a16:creationId xmlns:a16="http://schemas.microsoft.com/office/drawing/2014/main" id="{8B1B1038-7C78-4F6A-BB66-0BE1AB7AF33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4137" y="3610385"/>
              <a:ext cx="314325" cy="314325"/>
            </a:xfrm>
            <a:custGeom>
              <a:avLst/>
              <a:gdLst>
                <a:gd name="T0" fmla="*/ 98 w 98"/>
                <a:gd name="T1" fmla="*/ 100 h 100"/>
                <a:gd name="T2" fmla="*/ 98 w 98"/>
                <a:gd name="T3" fmla="*/ 100 h 100"/>
                <a:gd name="T4" fmla="*/ 56 w 98"/>
                <a:gd name="T5" fmla="*/ 22 h 100"/>
                <a:gd name="T6" fmla="*/ 55 w 98"/>
                <a:gd name="T7" fmla="*/ 22 h 100"/>
                <a:gd name="T8" fmla="*/ 52 w 98"/>
                <a:gd name="T9" fmla="*/ 19 h 100"/>
                <a:gd name="T10" fmla="*/ 41 w 98"/>
                <a:gd name="T11" fmla="*/ 10 h 100"/>
                <a:gd name="T12" fmla="*/ 41 w 98"/>
                <a:gd name="T13" fmla="*/ 10 h 100"/>
                <a:gd name="T14" fmla="*/ 37 w 98"/>
                <a:gd name="T15" fmla="*/ 6 h 100"/>
                <a:gd name="T16" fmla="*/ 34 w 98"/>
                <a:gd name="T17" fmla="*/ 4 h 100"/>
                <a:gd name="T18" fmla="*/ 34 w 98"/>
                <a:gd name="T19" fmla="*/ 4 h 100"/>
                <a:gd name="T20" fmla="*/ 33 w 98"/>
                <a:gd name="T21" fmla="*/ 4 h 100"/>
                <a:gd name="T22" fmla="*/ 32 w 98"/>
                <a:gd name="T23" fmla="*/ 8 h 100"/>
                <a:gd name="T24" fmla="*/ 27 w 98"/>
                <a:gd name="T25" fmla="*/ 17 h 100"/>
                <a:gd name="T26" fmla="*/ 19 w 98"/>
                <a:gd name="T27" fmla="*/ 10 h 100"/>
                <a:gd name="T28" fmla="*/ 8 w 98"/>
                <a:gd name="T29" fmla="*/ 0 h 100"/>
                <a:gd name="T30" fmla="*/ 7 w 98"/>
                <a:gd name="T31" fmla="*/ 0 h 100"/>
                <a:gd name="T32" fmla="*/ 3 w 98"/>
                <a:gd name="T33" fmla="*/ 4 h 100"/>
                <a:gd name="T34" fmla="*/ 0 w 98"/>
                <a:gd name="T35" fmla="*/ 7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8" h="100">
                  <a:moveTo>
                    <a:pt x="98" y="100"/>
                  </a:moveTo>
                  <a:cubicBezTo>
                    <a:pt x="98" y="100"/>
                    <a:pt x="98" y="100"/>
                    <a:pt x="98" y="100"/>
                  </a:cubicBezTo>
                  <a:cubicBezTo>
                    <a:pt x="98" y="100"/>
                    <a:pt x="56" y="22"/>
                    <a:pt x="56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4"/>
                    <a:pt x="34" y="4"/>
                    <a:pt x="33" y="4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0" y="7"/>
                    <a:pt x="0" y="7"/>
                    <a:pt x="0" y="7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40" name="Freeform 105">
              <a:extLst>
                <a:ext uri="{FF2B5EF4-FFF2-40B4-BE49-F238E27FC236}">
                  <a16:creationId xmlns:a16="http://schemas.microsoft.com/office/drawing/2014/main" id="{0F934A16-F19B-49D9-BADF-0906B6A31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1712" y="4153310"/>
              <a:ext cx="190500" cy="438150"/>
            </a:xfrm>
            <a:custGeom>
              <a:avLst/>
              <a:gdLst>
                <a:gd name="T0" fmla="*/ 60 w 60"/>
                <a:gd name="T1" fmla="*/ 138 h 138"/>
                <a:gd name="T2" fmla="*/ 47 w 60"/>
                <a:gd name="T3" fmla="*/ 102 h 138"/>
                <a:gd name="T4" fmla="*/ 41 w 60"/>
                <a:gd name="T5" fmla="*/ 87 h 138"/>
                <a:gd name="T6" fmla="*/ 41 w 60"/>
                <a:gd name="T7" fmla="*/ 82 h 138"/>
                <a:gd name="T8" fmla="*/ 42 w 60"/>
                <a:gd name="T9" fmla="*/ 80 h 138"/>
                <a:gd name="T10" fmla="*/ 42 w 60"/>
                <a:gd name="T11" fmla="*/ 80 h 138"/>
                <a:gd name="T12" fmla="*/ 43 w 60"/>
                <a:gd name="T13" fmla="*/ 80 h 138"/>
                <a:gd name="T14" fmla="*/ 50 w 60"/>
                <a:gd name="T15" fmla="*/ 78 h 138"/>
                <a:gd name="T16" fmla="*/ 50 w 60"/>
                <a:gd name="T17" fmla="*/ 78 h 138"/>
                <a:gd name="T18" fmla="*/ 55 w 60"/>
                <a:gd name="T19" fmla="*/ 61 h 138"/>
                <a:gd name="T20" fmla="*/ 55 w 60"/>
                <a:gd name="T21" fmla="*/ 61 h 138"/>
                <a:gd name="T22" fmla="*/ 55 w 60"/>
                <a:gd name="T23" fmla="*/ 60 h 138"/>
                <a:gd name="T24" fmla="*/ 41 w 60"/>
                <a:gd name="T25" fmla="*/ 61 h 138"/>
                <a:gd name="T26" fmla="*/ 38 w 60"/>
                <a:gd name="T27" fmla="*/ 54 h 138"/>
                <a:gd name="T28" fmla="*/ 34 w 60"/>
                <a:gd name="T29" fmla="*/ 43 h 138"/>
                <a:gd name="T30" fmla="*/ 34 w 60"/>
                <a:gd name="T31" fmla="*/ 38 h 138"/>
                <a:gd name="T32" fmla="*/ 35 w 60"/>
                <a:gd name="T33" fmla="*/ 9 h 138"/>
                <a:gd name="T34" fmla="*/ 35 w 60"/>
                <a:gd name="T35" fmla="*/ 5 h 138"/>
                <a:gd name="T36" fmla="*/ 35 w 60"/>
                <a:gd name="T37" fmla="*/ 4 h 138"/>
                <a:gd name="T38" fmla="*/ 34 w 60"/>
                <a:gd name="T39" fmla="*/ 4 h 138"/>
                <a:gd name="T40" fmla="*/ 33 w 60"/>
                <a:gd name="T41" fmla="*/ 4 h 138"/>
                <a:gd name="T42" fmla="*/ 28 w 60"/>
                <a:gd name="T43" fmla="*/ 3 h 138"/>
                <a:gd name="T44" fmla="*/ 27 w 60"/>
                <a:gd name="T45" fmla="*/ 3 h 138"/>
                <a:gd name="T46" fmla="*/ 21 w 60"/>
                <a:gd name="T47" fmla="*/ 2 h 138"/>
                <a:gd name="T48" fmla="*/ 19 w 60"/>
                <a:gd name="T49" fmla="*/ 2 h 138"/>
                <a:gd name="T50" fmla="*/ 0 w 60"/>
                <a:gd name="T5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0" h="138">
                  <a:moveTo>
                    <a:pt x="60" y="138"/>
                  </a:moveTo>
                  <a:cubicBezTo>
                    <a:pt x="47" y="102"/>
                    <a:pt x="47" y="102"/>
                    <a:pt x="47" y="102"/>
                  </a:cubicBezTo>
                  <a:cubicBezTo>
                    <a:pt x="41" y="87"/>
                    <a:pt x="41" y="87"/>
                    <a:pt x="41" y="87"/>
                  </a:cubicBezTo>
                  <a:cubicBezTo>
                    <a:pt x="41" y="82"/>
                    <a:pt x="41" y="82"/>
                    <a:pt x="41" y="82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3" y="80"/>
                    <a:pt x="43" y="80"/>
                  </a:cubicBezTo>
                  <a:cubicBezTo>
                    <a:pt x="50" y="78"/>
                    <a:pt x="50" y="78"/>
                    <a:pt x="50" y="78"/>
                  </a:cubicBezTo>
                  <a:cubicBezTo>
                    <a:pt x="50" y="78"/>
                    <a:pt x="50" y="78"/>
                    <a:pt x="50" y="78"/>
                  </a:cubicBezTo>
                  <a:cubicBezTo>
                    <a:pt x="55" y="61"/>
                    <a:pt x="55" y="61"/>
                    <a:pt x="55" y="61"/>
                  </a:cubicBezTo>
                  <a:cubicBezTo>
                    <a:pt x="55" y="61"/>
                    <a:pt x="55" y="61"/>
                    <a:pt x="55" y="61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5"/>
                    <a:pt x="35" y="5"/>
                    <a:pt x="35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41" name="Freeform 106">
              <a:extLst>
                <a:ext uri="{FF2B5EF4-FFF2-40B4-BE49-F238E27FC236}">
                  <a16:creationId xmlns:a16="http://schemas.microsoft.com/office/drawing/2014/main" id="{579806D8-1E3B-400A-83FB-10D66074EA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4587" y="2915060"/>
              <a:ext cx="180975" cy="190500"/>
            </a:xfrm>
            <a:custGeom>
              <a:avLst/>
              <a:gdLst>
                <a:gd name="T0" fmla="*/ 58 w 58"/>
                <a:gd name="T1" fmla="*/ 60 h 60"/>
                <a:gd name="T2" fmla="*/ 38 w 58"/>
                <a:gd name="T3" fmla="*/ 26 h 60"/>
                <a:gd name="T4" fmla="*/ 38 w 58"/>
                <a:gd name="T5" fmla="*/ 26 h 60"/>
                <a:gd name="T6" fmla="*/ 38 w 58"/>
                <a:gd name="T7" fmla="*/ 13 h 60"/>
                <a:gd name="T8" fmla="*/ 0 w 58"/>
                <a:gd name="T9" fmla="*/ 0 h 60"/>
                <a:gd name="T10" fmla="*/ 0 w 58"/>
                <a:gd name="T1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60">
                  <a:moveTo>
                    <a:pt x="58" y="60"/>
                  </a:move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42" name="Freeform 303">
              <a:extLst>
                <a:ext uri="{FF2B5EF4-FFF2-40B4-BE49-F238E27FC236}">
                  <a16:creationId xmlns:a16="http://schemas.microsoft.com/office/drawing/2014/main" id="{87BFC04A-2FF5-44DF-8E84-97150A1CB2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05562" y="3105560"/>
              <a:ext cx="304800" cy="295275"/>
            </a:xfrm>
            <a:custGeom>
              <a:avLst/>
              <a:gdLst>
                <a:gd name="T0" fmla="*/ 24 w 94"/>
                <a:gd name="T1" fmla="*/ 79 h 94"/>
                <a:gd name="T2" fmla="*/ 6 w 94"/>
                <a:gd name="T3" fmla="*/ 67 h 94"/>
                <a:gd name="T4" fmla="*/ 6 w 94"/>
                <a:gd name="T5" fmla="*/ 67 h 94"/>
                <a:gd name="T6" fmla="*/ 0 w 94"/>
                <a:gd name="T7" fmla="*/ 0 h 94"/>
                <a:gd name="T8" fmla="*/ 81 w 94"/>
                <a:gd name="T9" fmla="*/ 71 h 94"/>
                <a:gd name="T10" fmla="*/ 81 w 94"/>
                <a:gd name="T11" fmla="*/ 72 h 94"/>
                <a:gd name="T12" fmla="*/ 71 w 94"/>
                <a:gd name="T13" fmla="*/ 73 h 94"/>
                <a:gd name="T14" fmla="*/ 68 w 94"/>
                <a:gd name="T15" fmla="*/ 80 h 94"/>
                <a:gd name="T16" fmla="*/ 62 w 94"/>
                <a:gd name="T17" fmla="*/ 94 h 94"/>
                <a:gd name="T18" fmla="*/ 62 w 94"/>
                <a:gd name="T19" fmla="*/ 94 h 94"/>
                <a:gd name="T20" fmla="*/ 56 w 94"/>
                <a:gd name="T21" fmla="*/ 94 h 94"/>
                <a:gd name="T22" fmla="*/ 51 w 94"/>
                <a:gd name="T23" fmla="*/ 94 h 94"/>
                <a:gd name="T24" fmla="*/ 50 w 94"/>
                <a:gd name="T25" fmla="*/ 94 h 94"/>
                <a:gd name="T26" fmla="*/ 45 w 94"/>
                <a:gd name="T27" fmla="*/ 91 h 94"/>
                <a:gd name="T28" fmla="*/ 24 w 94"/>
                <a:gd name="T29" fmla="*/ 79 h 94"/>
                <a:gd name="T30" fmla="*/ 79 w 94"/>
                <a:gd name="T31" fmla="*/ 8 h 94"/>
                <a:gd name="T32" fmla="*/ 79 w 94"/>
                <a:gd name="T33" fmla="*/ 8 h 94"/>
                <a:gd name="T34" fmla="*/ 94 w 94"/>
                <a:gd name="T35" fmla="*/ 21 h 94"/>
                <a:gd name="T36" fmla="*/ 94 w 94"/>
                <a:gd name="T37" fmla="*/ 22 h 94"/>
                <a:gd name="T38" fmla="*/ 81 w 94"/>
                <a:gd name="T39" fmla="*/ 71 h 94"/>
                <a:gd name="T40" fmla="*/ 0 w 94"/>
                <a:gd name="T41" fmla="*/ 0 h 94"/>
                <a:gd name="T42" fmla="*/ 0 w 94"/>
                <a:gd name="T43" fmla="*/ 0 h 94"/>
                <a:gd name="T44" fmla="*/ 0 w 94"/>
                <a:gd name="T45" fmla="*/ 0 h 94"/>
                <a:gd name="T46" fmla="*/ 42 w 94"/>
                <a:gd name="T47" fmla="*/ 1 h 94"/>
                <a:gd name="T48" fmla="*/ 42 w 94"/>
                <a:gd name="T49" fmla="*/ 1 h 94"/>
                <a:gd name="T50" fmla="*/ 42 w 94"/>
                <a:gd name="T51" fmla="*/ 1 h 94"/>
                <a:gd name="T52" fmla="*/ 41 w 94"/>
                <a:gd name="T53" fmla="*/ 21 h 94"/>
                <a:gd name="T54" fmla="*/ 58 w 94"/>
                <a:gd name="T55" fmla="*/ 20 h 94"/>
                <a:gd name="T56" fmla="*/ 79 w 94"/>
                <a:gd name="T57" fmla="*/ 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4" h="94">
                  <a:moveTo>
                    <a:pt x="24" y="79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81" y="71"/>
                  </a:moveTo>
                  <a:cubicBezTo>
                    <a:pt x="81" y="71"/>
                    <a:pt x="81" y="72"/>
                    <a:pt x="81" y="72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68" y="80"/>
                    <a:pt x="68" y="80"/>
                    <a:pt x="68" y="80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1" y="94"/>
                    <a:pt x="51" y="94"/>
                    <a:pt x="51" y="94"/>
                  </a:cubicBezTo>
                  <a:cubicBezTo>
                    <a:pt x="51" y="94"/>
                    <a:pt x="50" y="94"/>
                    <a:pt x="50" y="94"/>
                  </a:cubicBezTo>
                  <a:cubicBezTo>
                    <a:pt x="45" y="91"/>
                    <a:pt x="45" y="91"/>
                    <a:pt x="45" y="91"/>
                  </a:cubicBezTo>
                  <a:cubicBezTo>
                    <a:pt x="24" y="79"/>
                    <a:pt x="24" y="79"/>
                    <a:pt x="24" y="79"/>
                  </a:cubicBezTo>
                  <a:moveTo>
                    <a:pt x="79" y="8"/>
                  </a:moveTo>
                  <a:cubicBezTo>
                    <a:pt x="79" y="8"/>
                    <a:pt x="79" y="8"/>
                    <a:pt x="79" y="8"/>
                  </a:cubicBezTo>
                  <a:cubicBezTo>
                    <a:pt x="94" y="21"/>
                    <a:pt x="94" y="21"/>
                    <a:pt x="94" y="21"/>
                  </a:cubicBezTo>
                  <a:cubicBezTo>
                    <a:pt x="94" y="21"/>
                    <a:pt x="94" y="21"/>
                    <a:pt x="94" y="22"/>
                  </a:cubicBezTo>
                  <a:cubicBezTo>
                    <a:pt x="81" y="71"/>
                    <a:pt x="81" y="71"/>
                    <a:pt x="81" y="7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58" y="20"/>
                    <a:pt x="58" y="20"/>
                    <a:pt x="58" y="20"/>
                  </a:cubicBezTo>
                  <a:cubicBezTo>
                    <a:pt x="79" y="8"/>
                    <a:pt x="79" y="8"/>
                    <a:pt x="79" y="8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43" name="Freeform 108">
              <a:extLst>
                <a:ext uri="{FF2B5EF4-FFF2-40B4-BE49-F238E27FC236}">
                  <a16:creationId xmlns:a16="http://schemas.microsoft.com/office/drawing/2014/main" id="{BA4968B9-FF7A-4A77-B2AE-C9EE337BD9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0362" y="2524535"/>
              <a:ext cx="38100" cy="238125"/>
            </a:xfrm>
            <a:custGeom>
              <a:avLst/>
              <a:gdLst>
                <a:gd name="T0" fmla="*/ 4 w 4"/>
                <a:gd name="T1" fmla="*/ 25 h 25"/>
                <a:gd name="T2" fmla="*/ 4 w 4"/>
                <a:gd name="T3" fmla="*/ 21 h 25"/>
                <a:gd name="T4" fmla="*/ 2 w 4"/>
                <a:gd name="T5" fmla="*/ 12 h 25"/>
                <a:gd name="T6" fmla="*/ 0 w 4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5">
                  <a:moveTo>
                    <a:pt x="4" y="25"/>
                  </a:moveTo>
                  <a:lnTo>
                    <a:pt x="4" y="21"/>
                  </a:lnTo>
                  <a:lnTo>
                    <a:pt x="2" y="12"/>
                  </a:lnTo>
                  <a:lnTo>
                    <a:pt x="0" y="0"/>
                  </a:ln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44" name="Freeform 109">
              <a:extLst>
                <a:ext uri="{FF2B5EF4-FFF2-40B4-BE49-F238E27FC236}">
                  <a16:creationId xmlns:a16="http://schemas.microsoft.com/office/drawing/2014/main" id="{01EA441D-3649-424B-BEC9-4CC08CB970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2737" y="3277010"/>
              <a:ext cx="295275" cy="76200"/>
            </a:xfrm>
            <a:custGeom>
              <a:avLst/>
              <a:gdLst>
                <a:gd name="T0" fmla="*/ 0 w 90"/>
                <a:gd name="T1" fmla="*/ 16 h 23"/>
                <a:gd name="T2" fmla="*/ 7 w 90"/>
                <a:gd name="T3" fmla="*/ 14 h 23"/>
                <a:gd name="T4" fmla="*/ 19 w 90"/>
                <a:gd name="T5" fmla="*/ 14 h 23"/>
                <a:gd name="T6" fmla="*/ 25 w 90"/>
                <a:gd name="T7" fmla="*/ 13 h 23"/>
                <a:gd name="T8" fmla="*/ 43 w 90"/>
                <a:gd name="T9" fmla="*/ 12 h 23"/>
                <a:gd name="T10" fmla="*/ 43 w 90"/>
                <a:gd name="T11" fmla="*/ 12 h 23"/>
                <a:gd name="T12" fmla="*/ 53 w 90"/>
                <a:gd name="T13" fmla="*/ 16 h 23"/>
                <a:gd name="T14" fmla="*/ 53 w 90"/>
                <a:gd name="T15" fmla="*/ 16 h 23"/>
                <a:gd name="T16" fmla="*/ 60 w 90"/>
                <a:gd name="T17" fmla="*/ 23 h 23"/>
                <a:gd name="T18" fmla="*/ 65 w 90"/>
                <a:gd name="T19" fmla="*/ 9 h 23"/>
                <a:gd name="T20" fmla="*/ 65 w 90"/>
                <a:gd name="T21" fmla="*/ 8 h 23"/>
                <a:gd name="T22" fmla="*/ 73 w 90"/>
                <a:gd name="T23" fmla="*/ 0 h 23"/>
                <a:gd name="T24" fmla="*/ 74 w 90"/>
                <a:gd name="T25" fmla="*/ 0 h 23"/>
                <a:gd name="T26" fmla="*/ 74 w 90"/>
                <a:gd name="T27" fmla="*/ 0 h 23"/>
                <a:gd name="T28" fmla="*/ 90 w 90"/>
                <a:gd name="T29" fmla="*/ 1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0" h="23">
                  <a:moveTo>
                    <a:pt x="0" y="16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60" y="23"/>
                    <a:pt x="60" y="23"/>
                    <a:pt x="60" y="23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65" y="9"/>
                    <a:pt x="65" y="9"/>
                    <a:pt x="65" y="8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4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90" y="16"/>
                    <a:pt x="90" y="16"/>
                    <a:pt x="90" y="16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45" name="Freeform 110">
              <a:extLst>
                <a:ext uri="{FF2B5EF4-FFF2-40B4-BE49-F238E27FC236}">
                  <a16:creationId xmlns:a16="http://schemas.microsoft.com/office/drawing/2014/main" id="{8B6E16CB-9D2A-4DC6-8D08-15E337B25A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7412" y="4953410"/>
              <a:ext cx="123825" cy="57150"/>
            </a:xfrm>
            <a:custGeom>
              <a:avLst/>
              <a:gdLst>
                <a:gd name="T0" fmla="*/ 40 w 40"/>
                <a:gd name="T1" fmla="*/ 0 h 20"/>
                <a:gd name="T2" fmla="*/ 23 w 40"/>
                <a:gd name="T3" fmla="*/ 12 h 20"/>
                <a:gd name="T4" fmla="*/ 15 w 40"/>
                <a:gd name="T5" fmla="*/ 20 h 20"/>
                <a:gd name="T6" fmla="*/ 14 w 40"/>
                <a:gd name="T7" fmla="*/ 20 h 20"/>
                <a:gd name="T8" fmla="*/ 14 w 40"/>
                <a:gd name="T9" fmla="*/ 20 h 20"/>
                <a:gd name="T10" fmla="*/ 14 w 40"/>
                <a:gd name="T11" fmla="*/ 20 h 20"/>
                <a:gd name="T12" fmla="*/ 9 w 40"/>
                <a:gd name="T13" fmla="*/ 6 h 20"/>
                <a:gd name="T14" fmla="*/ 7 w 40"/>
                <a:gd name="T15" fmla="*/ 3 h 20"/>
                <a:gd name="T16" fmla="*/ 3 w 40"/>
                <a:gd name="T17" fmla="*/ 3 h 20"/>
                <a:gd name="T18" fmla="*/ 0 w 40"/>
                <a:gd name="T19" fmla="*/ 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20">
                  <a:moveTo>
                    <a:pt x="40" y="0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46" name="Freeform 111">
              <a:extLst>
                <a:ext uri="{FF2B5EF4-FFF2-40B4-BE49-F238E27FC236}">
                  <a16:creationId xmlns:a16="http://schemas.microsoft.com/office/drawing/2014/main" id="{BBDF0634-9F01-48FF-BB7C-73555E225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1237" y="4877210"/>
              <a:ext cx="9525" cy="76200"/>
            </a:xfrm>
            <a:custGeom>
              <a:avLst/>
              <a:gdLst>
                <a:gd name="T0" fmla="*/ 1 w 1"/>
                <a:gd name="T1" fmla="*/ 0 h 8"/>
                <a:gd name="T2" fmla="*/ 0 w 1"/>
                <a:gd name="T3" fmla="*/ 8 h 8"/>
                <a:gd name="T4" fmla="*/ 0 w 1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">
                  <a:moveTo>
                    <a:pt x="1" y="0"/>
                  </a:moveTo>
                  <a:lnTo>
                    <a:pt x="0" y="8"/>
                  </a:lnTo>
                  <a:lnTo>
                    <a:pt x="0" y="8"/>
                  </a:ln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47" name="Freeform 112">
              <a:extLst>
                <a:ext uri="{FF2B5EF4-FFF2-40B4-BE49-F238E27FC236}">
                  <a16:creationId xmlns:a16="http://schemas.microsoft.com/office/drawing/2014/main" id="{A2B08550-8139-46DC-9588-907A1A17727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0762" y="4677185"/>
              <a:ext cx="133350" cy="200025"/>
            </a:xfrm>
            <a:custGeom>
              <a:avLst/>
              <a:gdLst>
                <a:gd name="T0" fmla="*/ 41 w 41"/>
                <a:gd name="T1" fmla="*/ 0 h 64"/>
                <a:gd name="T2" fmla="*/ 31 w 41"/>
                <a:gd name="T3" fmla="*/ 9 h 64"/>
                <a:gd name="T4" fmla="*/ 38 w 41"/>
                <a:gd name="T5" fmla="*/ 13 h 64"/>
                <a:gd name="T6" fmla="*/ 38 w 41"/>
                <a:gd name="T7" fmla="*/ 13 h 64"/>
                <a:gd name="T8" fmla="*/ 38 w 41"/>
                <a:gd name="T9" fmla="*/ 13 h 64"/>
                <a:gd name="T10" fmla="*/ 29 w 41"/>
                <a:gd name="T11" fmla="*/ 23 h 64"/>
                <a:gd name="T12" fmla="*/ 29 w 41"/>
                <a:gd name="T13" fmla="*/ 23 h 64"/>
                <a:gd name="T14" fmla="*/ 27 w 41"/>
                <a:gd name="T15" fmla="*/ 24 h 64"/>
                <a:gd name="T16" fmla="*/ 6 w 41"/>
                <a:gd name="T17" fmla="*/ 30 h 64"/>
                <a:gd name="T18" fmla="*/ 3 w 41"/>
                <a:gd name="T19" fmla="*/ 42 h 64"/>
                <a:gd name="T20" fmla="*/ 2 w 41"/>
                <a:gd name="T21" fmla="*/ 56 h 64"/>
                <a:gd name="T22" fmla="*/ 0 w 41"/>
                <a:gd name="T23" fmla="*/ 63 h 64"/>
                <a:gd name="T24" fmla="*/ 0 w 41"/>
                <a:gd name="T2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64">
                  <a:moveTo>
                    <a:pt x="41" y="0"/>
                  </a:moveTo>
                  <a:cubicBezTo>
                    <a:pt x="31" y="9"/>
                    <a:pt x="31" y="9"/>
                    <a:pt x="31" y="9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3" y="42"/>
                    <a:pt x="3" y="42"/>
                    <a:pt x="3" y="42"/>
                  </a:cubicBezTo>
                  <a:cubicBezTo>
                    <a:pt x="2" y="56"/>
                    <a:pt x="2" y="56"/>
                    <a:pt x="2" y="56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64"/>
                    <a:pt x="0" y="64"/>
                    <a:pt x="0" y="64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48" name="Freeform 113">
              <a:extLst>
                <a:ext uri="{FF2B5EF4-FFF2-40B4-BE49-F238E27FC236}">
                  <a16:creationId xmlns:a16="http://schemas.microsoft.com/office/drawing/2014/main" id="{1C070154-66B1-4857-99EE-0BFB8D7535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4112" y="4600985"/>
              <a:ext cx="47625" cy="76200"/>
            </a:xfrm>
            <a:custGeom>
              <a:avLst/>
              <a:gdLst>
                <a:gd name="T0" fmla="*/ 12 w 15"/>
                <a:gd name="T1" fmla="*/ 0 h 24"/>
                <a:gd name="T2" fmla="*/ 12 w 15"/>
                <a:gd name="T3" fmla="*/ 1 h 24"/>
                <a:gd name="T4" fmla="*/ 13 w 15"/>
                <a:gd name="T5" fmla="*/ 4 h 24"/>
                <a:gd name="T6" fmla="*/ 15 w 15"/>
                <a:gd name="T7" fmla="*/ 6 h 24"/>
                <a:gd name="T8" fmla="*/ 15 w 15"/>
                <a:gd name="T9" fmla="*/ 7 h 24"/>
                <a:gd name="T10" fmla="*/ 15 w 15"/>
                <a:gd name="T11" fmla="*/ 7 h 24"/>
                <a:gd name="T12" fmla="*/ 4 w 15"/>
                <a:gd name="T13" fmla="*/ 12 h 24"/>
                <a:gd name="T14" fmla="*/ 5 w 15"/>
                <a:gd name="T15" fmla="*/ 15 h 24"/>
                <a:gd name="T16" fmla="*/ 6 w 15"/>
                <a:gd name="T17" fmla="*/ 19 h 24"/>
                <a:gd name="T18" fmla="*/ 6 w 15"/>
                <a:gd name="T19" fmla="*/ 19 h 24"/>
                <a:gd name="T20" fmla="*/ 5 w 15"/>
                <a:gd name="T21" fmla="*/ 23 h 24"/>
                <a:gd name="T22" fmla="*/ 4 w 15"/>
                <a:gd name="T23" fmla="*/ 23 h 24"/>
                <a:gd name="T24" fmla="*/ 0 w 15"/>
                <a:gd name="T2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24">
                  <a:moveTo>
                    <a:pt x="12" y="0"/>
                  </a:moveTo>
                  <a:cubicBezTo>
                    <a:pt x="12" y="1"/>
                    <a:pt x="12" y="1"/>
                    <a:pt x="12" y="1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4" y="23"/>
                    <a:pt x="4" y="23"/>
                  </a:cubicBezTo>
                  <a:cubicBezTo>
                    <a:pt x="0" y="24"/>
                    <a:pt x="0" y="24"/>
                    <a:pt x="0" y="24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49" name="Freeform 114">
              <a:extLst>
                <a:ext uri="{FF2B5EF4-FFF2-40B4-BE49-F238E27FC236}">
                  <a16:creationId xmlns:a16="http://schemas.microsoft.com/office/drawing/2014/main" id="{00A94D81-7654-4E5E-AD53-71EA4F5CD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2212" y="4353335"/>
              <a:ext cx="171450" cy="247650"/>
            </a:xfrm>
            <a:custGeom>
              <a:avLst/>
              <a:gdLst>
                <a:gd name="T0" fmla="*/ 56 w 56"/>
                <a:gd name="T1" fmla="*/ 0 h 77"/>
                <a:gd name="T2" fmla="*/ 38 w 56"/>
                <a:gd name="T3" fmla="*/ 22 h 77"/>
                <a:gd name="T4" fmla="*/ 45 w 56"/>
                <a:gd name="T5" fmla="*/ 33 h 77"/>
                <a:gd name="T6" fmla="*/ 48 w 56"/>
                <a:gd name="T7" fmla="*/ 40 h 77"/>
                <a:gd name="T8" fmla="*/ 48 w 56"/>
                <a:gd name="T9" fmla="*/ 40 h 77"/>
                <a:gd name="T10" fmla="*/ 44 w 56"/>
                <a:gd name="T11" fmla="*/ 51 h 77"/>
                <a:gd name="T12" fmla="*/ 39 w 56"/>
                <a:gd name="T13" fmla="*/ 63 h 77"/>
                <a:gd name="T14" fmla="*/ 38 w 56"/>
                <a:gd name="T15" fmla="*/ 64 h 77"/>
                <a:gd name="T16" fmla="*/ 38 w 56"/>
                <a:gd name="T17" fmla="*/ 63 h 77"/>
                <a:gd name="T18" fmla="*/ 34 w 56"/>
                <a:gd name="T19" fmla="*/ 51 h 77"/>
                <a:gd name="T20" fmla="*/ 27 w 56"/>
                <a:gd name="T21" fmla="*/ 64 h 77"/>
                <a:gd name="T22" fmla="*/ 25 w 56"/>
                <a:gd name="T23" fmla="*/ 67 h 77"/>
                <a:gd name="T24" fmla="*/ 25 w 56"/>
                <a:gd name="T25" fmla="*/ 67 h 77"/>
                <a:gd name="T26" fmla="*/ 21 w 56"/>
                <a:gd name="T27" fmla="*/ 69 h 77"/>
                <a:gd name="T28" fmla="*/ 0 w 56"/>
                <a:gd name="T29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" h="77">
                  <a:moveTo>
                    <a:pt x="56" y="0"/>
                  </a:moveTo>
                  <a:cubicBezTo>
                    <a:pt x="38" y="22"/>
                    <a:pt x="38" y="22"/>
                    <a:pt x="38" y="22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39" y="63"/>
                    <a:pt x="39" y="63"/>
                    <a:pt x="39" y="63"/>
                  </a:cubicBezTo>
                  <a:cubicBezTo>
                    <a:pt x="39" y="63"/>
                    <a:pt x="39" y="64"/>
                    <a:pt x="38" y="64"/>
                  </a:cubicBezTo>
                  <a:cubicBezTo>
                    <a:pt x="38" y="63"/>
                    <a:pt x="38" y="63"/>
                    <a:pt x="38" y="63"/>
                  </a:cubicBezTo>
                  <a:cubicBezTo>
                    <a:pt x="34" y="51"/>
                    <a:pt x="34" y="51"/>
                    <a:pt x="34" y="51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5" y="67"/>
                    <a:pt x="25" y="67"/>
                    <a:pt x="25" y="67"/>
                  </a:cubicBezTo>
                  <a:cubicBezTo>
                    <a:pt x="25" y="67"/>
                    <a:pt x="25" y="67"/>
                    <a:pt x="25" y="67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0" y="77"/>
                    <a:pt x="0" y="77"/>
                    <a:pt x="0" y="77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50" name="Freeform 115">
              <a:extLst>
                <a:ext uri="{FF2B5EF4-FFF2-40B4-BE49-F238E27FC236}">
                  <a16:creationId xmlns:a16="http://schemas.microsoft.com/office/drawing/2014/main" id="{F86CEEC3-23B8-47CE-ADA7-FA0DD48C7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3662" y="4219985"/>
              <a:ext cx="381000" cy="219075"/>
            </a:xfrm>
            <a:custGeom>
              <a:avLst/>
              <a:gdLst>
                <a:gd name="T0" fmla="*/ 119 w 119"/>
                <a:gd name="T1" fmla="*/ 0 h 69"/>
                <a:gd name="T2" fmla="*/ 112 w 119"/>
                <a:gd name="T3" fmla="*/ 69 h 69"/>
                <a:gd name="T4" fmla="*/ 112 w 119"/>
                <a:gd name="T5" fmla="*/ 69 h 69"/>
                <a:gd name="T6" fmla="*/ 103 w 119"/>
                <a:gd name="T7" fmla="*/ 68 h 69"/>
                <a:gd name="T8" fmla="*/ 100 w 119"/>
                <a:gd name="T9" fmla="*/ 68 h 69"/>
                <a:gd name="T10" fmla="*/ 76 w 119"/>
                <a:gd name="T11" fmla="*/ 65 h 69"/>
                <a:gd name="T12" fmla="*/ 75 w 119"/>
                <a:gd name="T13" fmla="*/ 65 h 69"/>
                <a:gd name="T14" fmla="*/ 67 w 119"/>
                <a:gd name="T15" fmla="*/ 48 h 69"/>
                <a:gd name="T16" fmla="*/ 54 w 119"/>
                <a:gd name="T17" fmla="*/ 58 h 69"/>
                <a:gd name="T18" fmla="*/ 54 w 119"/>
                <a:gd name="T19" fmla="*/ 58 h 69"/>
                <a:gd name="T20" fmla="*/ 53 w 119"/>
                <a:gd name="T21" fmla="*/ 57 h 69"/>
                <a:gd name="T22" fmla="*/ 53 w 119"/>
                <a:gd name="T23" fmla="*/ 47 h 69"/>
                <a:gd name="T24" fmla="*/ 38 w 119"/>
                <a:gd name="T25" fmla="*/ 49 h 69"/>
                <a:gd name="T26" fmla="*/ 36 w 119"/>
                <a:gd name="T27" fmla="*/ 50 h 69"/>
                <a:gd name="T28" fmla="*/ 22 w 119"/>
                <a:gd name="T29" fmla="*/ 56 h 69"/>
                <a:gd name="T30" fmla="*/ 22 w 119"/>
                <a:gd name="T31" fmla="*/ 56 h 69"/>
                <a:gd name="T32" fmla="*/ 0 w 119"/>
                <a:gd name="T33" fmla="*/ 4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9" h="69">
                  <a:moveTo>
                    <a:pt x="119" y="0"/>
                  </a:moveTo>
                  <a:cubicBezTo>
                    <a:pt x="112" y="69"/>
                    <a:pt x="112" y="69"/>
                    <a:pt x="112" y="69"/>
                  </a:cubicBezTo>
                  <a:cubicBezTo>
                    <a:pt x="112" y="69"/>
                    <a:pt x="112" y="69"/>
                    <a:pt x="112" y="69"/>
                  </a:cubicBezTo>
                  <a:cubicBezTo>
                    <a:pt x="103" y="68"/>
                    <a:pt x="103" y="68"/>
                    <a:pt x="103" y="68"/>
                  </a:cubicBezTo>
                  <a:cubicBezTo>
                    <a:pt x="100" y="68"/>
                    <a:pt x="100" y="68"/>
                    <a:pt x="100" y="68"/>
                  </a:cubicBezTo>
                  <a:cubicBezTo>
                    <a:pt x="76" y="65"/>
                    <a:pt x="76" y="65"/>
                    <a:pt x="76" y="65"/>
                  </a:cubicBezTo>
                  <a:cubicBezTo>
                    <a:pt x="75" y="65"/>
                    <a:pt x="75" y="65"/>
                    <a:pt x="75" y="65"/>
                  </a:cubicBezTo>
                  <a:cubicBezTo>
                    <a:pt x="67" y="48"/>
                    <a:pt x="67" y="48"/>
                    <a:pt x="67" y="48"/>
                  </a:cubicBezTo>
                  <a:cubicBezTo>
                    <a:pt x="54" y="58"/>
                    <a:pt x="54" y="58"/>
                    <a:pt x="54" y="58"/>
                  </a:cubicBezTo>
                  <a:cubicBezTo>
                    <a:pt x="54" y="58"/>
                    <a:pt x="54" y="58"/>
                    <a:pt x="54" y="58"/>
                  </a:cubicBezTo>
                  <a:cubicBezTo>
                    <a:pt x="53" y="57"/>
                    <a:pt x="53" y="57"/>
                    <a:pt x="53" y="57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38" y="49"/>
                    <a:pt x="38" y="49"/>
                    <a:pt x="38" y="49"/>
                  </a:cubicBezTo>
                  <a:cubicBezTo>
                    <a:pt x="36" y="50"/>
                    <a:pt x="36" y="50"/>
                    <a:pt x="36" y="50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0" y="42"/>
                    <a:pt x="0" y="42"/>
                    <a:pt x="0" y="42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51" name="Freeform 116">
              <a:extLst>
                <a:ext uri="{FF2B5EF4-FFF2-40B4-BE49-F238E27FC236}">
                  <a16:creationId xmlns:a16="http://schemas.microsoft.com/office/drawing/2014/main" id="{409B5C34-9768-48F9-9A23-BB4B792B96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4662" y="4181885"/>
              <a:ext cx="161925" cy="57150"/>
            </a:xfrm>
            <a:custGeom>
              <a:avLst/>
              <a:gdLst>
                <a:gd name="T0" fmla="*/ 49 w 49"/>
                <a:gd name="T1" fmla="*/ 16 h 16"/>
                <a:gd name="T2" fmla="*/ 30 w 49"/>
                <a:gd name="T3" fmla="*/ 11 h 16"/>
                <a:gd name="T4" fmla="*/ 27 w 49"/>
                <a:gd name="T5" fmla="*/ 10 h 16"/>
                <a:gd name="T6" fmla="*/ 26 w 49"/>
                <a:gd name="T7" fmla="*/ 10 h 16"/>
                <a:gd name="T8" fmla="*/ 18 w 49"/>
                <a:gd name="T9" fmla="*/ 6 h 16"/>
                <a:gd name="T10" fmla="*/ 18 w 49"/>
                <a:gd name="T11" fmla="*/ 6 h 16"/>
                <a:gd name="T12" fmla="*/ 9 w 49"/>
                <a:gd name="T13" fmla="*/ 0 h 16"/>
                <a:gd name="T14" fmla="*/ 7 w 49"/>
                <a:gd name="T15" fmla="*/ 3 h 16"/>
                <a:gd name="T16" fmla="*/ 0 w 49"/>
                <a:gd name="T17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16">
                  <a:moveTo>
                    <a:pt x="49" y="16"/>
                  </a:moveTo>
                  <a:cubicBezTo>
                    <a:pt x="30" y="11"/>
                    <a:pt x="30" y="11"/>
                    <a:pt x="30" y="11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0" y="11"/>
                    <a:pt x="0" y="11"/>
                    <a:pt x="0" y="11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52" name="Freeform 117">
              <a:extLst>
                <a:ext uri="{FF2B5EF4-FFF2-40B4-BE49-F238E27FC236}">
                  <a16:creationId xmlns:a16="http://schemas.microsoft.com/office/drawing/2014/main" id="{2CFD8478-8965-4958-80DB-29272B4237F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6587" y="4239035"/>
              <a:ext cx="219075" cy="485775"/>
            </a:xfrm>
            <a:custGeom>
              <a:avLst/>
              <a:gdLst>
                <a:gd name="T0" fmla="*/ 63 w 69"/>
                <a:gd name="T1" fmla="*/ 153 h 153"/>
                <a:gd name="T2" fmla="*/ 56 w 69"/>
                <a:gd name="T3" fmla="*/ 147 h 153"/>
                <a:gd name="T4" fmla="*/ 56 w 69"/>
                <a:gd name="T5" fmla="*/ 124 h 153"/>
                <a:gd name="T6" fmla="*/ 57 w 69"/>
                <a:gd name="T7" fmla="*/ 124 h 153"/>
                <a:gd name="T8" fmla="*/ 69 w 69"/>
                <a:gd name="T9" fmla="*/ 124 h 153"/>
                <a:gd name="T10" fmla="*/ 58 w 69"/>
                <a:gd name="T11" fmla="*/ 94 h 153"/>
                <a:gd name="T12" fmla="*/ 23 w 69"/>
                <a:gd name="T13" fmla="*/ 66 h 153"/>
                <a:gd name="T14" fmla="*/ 16 w 69"/>
                <a:gd name="T15" fmla="*/ 60 h 153"/>
                <a:gd name="T16" fmla="*/ 9 w 69"/>
                <a:gd name="T17" fmla="*/ 53 h 153"/>
                <a:gd name="T18" fmla="*/ 9 w 69"/>
                <a:gd name="T19" fmla="*/ 53 h 153"/>
                <a:gd name="T20" fmla="*/ 0 w 69"/>
                <a:gd name="T21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153">
                  <a:moveTo>
                    <a:pt x="63" y="153"/>
                  </a:moveTo>
                  <a:cubicBezTo>
                    <a:pt x="56" y="147"/>
                    <a:pt x="56" y="147"/>
                    <a:pt x="56" y="147"/>
                  </a:cubicBezTo>
                  <a:cubicBezTo>
                    <a:pt x="56" y="124"/>
                    <a:pt x="56" y="124"/>
                    <a:pt x="56" y="124"/>
                  </a:cubicBezTo>
                  <a:cubicBezTo>
                    <a:pt x="56" y="124"/>
                    <a:pt x="57" y="124"/>
                    <a:pt x="57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58" y="94"/>
                    <a:pt x="58" y="94"/>
                    <a:pt x="58" y="94"/>
                  </a:cubicBezTo>
                  <a:cubicBezTo>
                    <a:pt x="23" y="66"/>
                    <a:pt x="23" y="66"/>
                    <a:pt x="23" y="66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54" name="Freeform 119">
              <a:extLst>
                <a:ext uri="{FF2B5EF4-FFF2-40B4-BE49-F238E27FC236}">
                  <a16:creationId xmlns:a16="http://schemas.microsoft.com/office/drawing/2014/main" id="{F72B6934-4807-4EBD-B848-E5E421B14D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2187" y="2915060"/>
              <a:ext cx="152400" cy="142875"/>
            </a:xfrm>
            <a:custGeom>
              <a:avLst/>
              <a:gdLst>
                <a:gd name="T0" fmla="*/ 49 w 49"/>
                <a:gd name="T1" fmla="*/ 0 h 47"/>
                <a:gd name="T2" fmla="*/ 48 w 49"/>
                <a:gd name="T3" fmla="*/ 13 h 47"/>
                <a:gd name="T4" fmla="*/ 48 w 49"/>
                <a:gd name="T5" fmla="*/ 13 h 47"/>
                <a:gd name="T6" fmla="*/ 43 w 49"/>
                <a:gd name="T7" fmla="*/ 24 h 47"/>
                <a:gd name="T8" fmla="*/ 43 w 49"/>
                <a:gd name="T9" fmla="*/ 30 h 47"/>
                <a:gd name="T10" fmla="*/ 43 w 49"/>
                <a:gd name="T11" fmla="*/ 34 h 47"/>
                <a:gd name="T12" fmla="*/ 43 w 49"/>
                <a:gd name="T13" fmla="*/ 34 h 47"/>
                <a:gd name="T14" fmla="*/ 42 w 49"/>
                <a:gd name="T15" fmla="*/ 34 h 47"/>
                <a:gd name="T16" fmla="*/ 30 w 49"/>
                <a:gd name="T17" fmla="*/ 29 h 47"/>
                <a:gd name="T18" fmla="*/ 24 w 49"/>
                <a:gd name="T19" fmla="*/ 27 h 47"/>
                <a:gd name="T20" fmla="*/ 21 w 49"/>
                <a:gd name="T21" fmla="*/ 26 h 47"/>
                <a:gd name="T22" fmla="*/ 19 w 49"/>
                <a:gd name="T23" fmla="*/ 29 h 47"/>
                <a:gd name="T24" fmla="*/ 16 w 49"/>
                <a:gd name="T25" fmla="*/ 30 h 47"/>
                <a:gd name="T26" fmla="*/ 6 w 49"/>
                <a:gd name="T27" fmla="*/ 34 h 47"/>
                <a:gd name="T28" fmla="*/ 1 w 49"/>
                <a:gd name="T29" fmla="*/ 47 h 47"/>
                <a:gd name="T30" fmla="*/ 0 w 49"/>
                <a:gd name="T31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9" h="47">
                  <a:moveTo>
                    <a:pt x="49" y="0"/>
                  </a:moveTo>
                  <a:cubicBezTo>
                    <a:pt x="48" y="13"/>
                    <a:pt x="48" y="13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4"/>
                    <a:pt x="43" y="34"/>
                    <a:pt x="43" y="34"/>
                  </a:cubicBezTo>
                  <a:cubicBezTo>
                    <a:pt x="43" y="34"/>
                    <a:pt x="43" y="34"/>
                    <a:pt x="43" y="34"/>
                  </a:cubicBezTo>
                  <a:cubicBezTo>
                    <a:pt x="43" y="34"/>
                    <a:pt x="42" y="34"/>
                    <a:pt x="42" y="34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6" y="34"/>
                    <a:pt x="6" y="34"/>
                    <a:pt x="6" y="34"/>
                  </a:cubicBezTo>
                  <a:cubicBezTo>
                    <a:pt x="1" y="47"/>
                    <a:pt x="1" y="47"/>
                    <a:pt x="1" y="47"/>
                  </a:cubicBezTo>
                  <a:cubicBezTo>
                    <a:pt x="0" y="47"/>
                    <a:pt x="0" y="47"/>
                    <a:pt x="0" y="47"/>
                  </a:cubicBez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55" name="Freeform 120">
              <a:extLst>
                <a:ext uri="{FF2B5EF4-FFF2-40B4-BE49-F238E27FC236}">
                  <a16:creationId xmlns:a16="http://schemas.microsoft.com/office/drawing/2014/main" id="{75AE369C-705A-4B22-8D15-CE2E209DD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4587" y="2553110"/>
              <a:ext cx="152400" cy="361950"/>
            </a:xfrm>
            <a:custGeom>
              <a:avLst/>
              <a:gdLst>
                <a:gd name="T0" fmla="*/ 16 w 16"/>
                <a:gd name="T1" fmla="*/ 0 h 38"/>
                <a:gd name="T2" fmla="*/ 9 w 16"/>
                <a:gd name="T3" fmla="*/ 11 h 38"/>
                <a:gd name="T4" fmla="*/ 2 w 16"/>
                <a:gd name="T5" fmla="*/ 25 h 38"/>
                <a:gd name="T6" fmla="*/ 0 w 16"/>
                <a:gd name="T7" fmla="*/ 37 h 38"/>
                <a:gd name="T8" fmla="*/ 0 w 16"/>
                <a:gd name="T9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38">
                  <a:moveTo>
                    <a:pt x="16" y="0"/>
                  </a:moveTo>
                  <a:lnTo>
                    <a:pt x="9" y="11"/>
                  </a:lnTo>
                  <a:lnTo>
                    <a:pt x="2" y="25"/>
                  </a:lnTo>
                  <a:lnTo>
                    <a:pt x="0" y="37"/>
                  </a:lnTo>
                  <a:lnTo>
                    <a:pt x="0" y="38"/>
                  </a:lnTo>
                </a:path>
              </a:pathLst>
            </a:custGeom>
            <a:noFill/>
            <a:ln w="19050" cap="flat">
              <a:solidFill>
                <a:srgbClr val="9E7EB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559" name="Freeform 124">
              <a:extLst>
                <a:ext uri="{FF2B5EF4-FFF2-40B4-BE49-F238E27FC236}">
                  <a16:creationId xmlns:a16="http://schemas.microsoft.com/office/drawing/2014/main" id="{98A18A16-2660-40B4-8696-A8B5689B9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2737" y="4048535"/>
              <a:ext cx="1209675" cy="2790825"/>
            </a:xfrm>
            <a:custGeom>
              <a:avLst/>
              <a:gdLst>
                <a:gd name="T0" fmla="*/ 12 w 379"/>
                <a:gd name="T1" fmla="*/ 670 h 877"/>
                <a:gd name="T2" fmla="*/ 22 w 379"/>
                <a:gd name="T3" fmla="*/ 663 h 877"/>
                <a:gd name="T4" fmla="*/ 66 w 379"/>
                <a:gd name="T5" fmla="*/ 646 h 877"/>
                <a:gd name="T6" fmla="*/ 88 w 379"/>
                <a:gd name="T7" fmla="*/ 658 h 877"/>
                <a:gd name="T8" fmla="*/ 103 w 379"/>
                <a:gd name="T9" fmla="*/ 714 h 877"/>
                <a:gd name="T10" fmla="*/ 126 w 379"/>
                <a:gd name="T11" fmla="*/ 765 h 877"/>
                <a:gd name="T12" fmla="*/ 123 w 379"/>
                <a:gd name="T13" fmla="*/ 778 h 877"/>
                <a:gd name="T14" fmla="*/ 116 w 379"/>
                <a:gd name="T15" fmla="*/ 773 h 877"/>
                <a:gd name="T16" fmla="*/ 115 w 379"/>
                <a:gd name="T17" fmla="*/ 774 h 877"/>
                <a:gd name="T18" fmla="*/ 117 w 379"/>
                <a:gd name="T19" fmla="*/ 786 h 877"/>
                <a:gd name="T20" fmla="*/ 115 w 379"/>
                <a:gd name="T21" fmla="*/ 816 h 877"/>
                <a:gd name="T22" fmla="*/ 110 w 379"/>
                <a:gd name="T23" fmla="*/ 864 h 877"/>
                <a:gd name="T24" fmla="*/ 123 w 379"/>
                <a:gd name="T25" fmla="*/ 862 h 877"/>
                <a:gd name="T26" fmla="*/ 130 w 379"/>
                <a:gd name="T27" fmla="*/ 865 h 877"/>
                <a:gd name="T28" fmla="*/ 139 w 379"/>
                <a:gd name="T29" fmla="*/ 875 h 877"/>
                <a:gd name="T30" fmla="*/ 147 w 379"/>
                <a:gd name="T31" fmla="*/ 876 h 877"/>
                <a:gd name="T32" fmla="*/ 149 w 379"/>
                <a:gd name="T33" fmla="*/ 874 h 877"/>
                <a:gd name="T34" fmla="*/ 157 w 379"/>
                <a:gd name="T35" fmla="*/ 857 h 877"/>
                <a:gd name="T36" fmla="*/ 165 w 379"/>
                <a:gd name="T37" fmla="*/ 868 h 877"/>
                <a:gd name="T38" fmla="*/ 172 w 379"/>
                <a:gd name="T39" fmla="*/ 862 h 877"/>
                <a:gd name="T40" fmla="*/ 176 w 379"/>
                <a:gd name="T41" fmla="*/ 864 h 877"/>
                <a:gd name="T42" fmla="*/ 188 w 379"/>
                <a:gd name="T43" fmla="*/ 856 h 877"/>
                <a:gd name="T44" fmla="*/ 194 w 379"/>
                <a:gd name="T45" fmla="*/ 851 h 877"/>
                <a:gd name="T46" fmla="*/ 208 w 379"/>
                <a:gd name="T47" fmla="*/ 833 h 877"/>
                <a:gd name="T48" fmla="*/ 212 w 379"/>
                <a:gd name="T49" fmla="*/ 827 h 877"/>
                <a:gd name="T50" fmla="*/ 216 w 379"/>
                <a:gd name="T51" fmla="*/ 821 h 877"/>
                <a:gd name="T52" fmla="*/ 223 w 379"/>
                <a:gd name="T53" fmla="*/ 792 h 877"/>
                <a:gd name="T54" fmla="*/ 227 w 379"/>
                <a:gd name="T55" fmla="*/ 787 h 877"/>
                <a:gd name="T56" fmla="*/ 223 w 379"/>
                <a:gd name="T57" fmla="*/ 776 h 877"/>
                <a:gd name="T58" fmla="*/ 228 w 379"/>
                <a:gd name="T59" fmla="*/ 772 h 877"/>
                <a:gd name="T60" fmla="*/ 238 w 379"/>
                <a:gd name="T61" fmla="*/ 736 h 877"/>
                <a:gd name="T62" fmla="*/ 258 w 379"/>
                <a:gd name="T63" fmla="*/ 705 h 877"/>
                <a:gd name="T64" fmla="*/ 273 w 379"/>
                <a:gd name="T65" fmla="*/ 675 h 877"/>
                <a:gd name="T66" fmla="*/ 267 w 379"/>
                <a:gd name="T67" fmla="*/ 662 h 877"/>
                <a:gd name="T68" fmla="*/ 275 w 379"/>
                <a:gd name="T69" fmla="*/ 643 h 877"/>
                <a:gd name="T70" fmla="*/ 275 w 379"/>
                <a:gd name="T71" fmla="*/ 621 h 877"/>
                <a:gd name="T72" fmla="*/ 276 w 379"/>
                <a:gd name="T73" fmla="*/ 604 h 877"/>
                <a:gd name="T74" fmla="*/ 280 w 379"/>
                <a:gd name="T75" fmla="*/ 588 h 877"/>
                <a:gd name="T76" fmla="*/ 292 w 379"/>
                <a:gd name="T77" fmla="*/ 558 h 877"/>
                <a:gd name="T78" fmla="*/ 304 w 379"/>
                <a:gd name="T79" fmla="*/ 545 h 877"/>
                <a:gd name="T80" fmla="*/ 303 w 379"/>
                <a:gd name="T81" fmla="*/ 487 h 877"/>
                <a:gd name="T82" fmla="*/ 299 w 379"/>
                <a:gd name="T83" fmla="*/ 441 h 877"/>
                <a:gd name="T84" fmla="*/ 287 w 379"/>
                <a:gd name="T85" fmla="*/ 410 h 877"/>
                <a:gd name="T86" fmla="*/ 281 w 379"/>
                <a:gd name="T87" fmla="*/ 343 h 877"/>
                <a:gd name="T88" fmla="*/ 268 w 379"/>
                <a:gd name="T89" fmla="*/ 293 h 877"/>
                <a:gd name="T90" fmla="*/ 254 w 379"/>
                <a:gd name="T91" fmla="*/ 220 h 877"/>
                <a:gd name="T92" fmla="*/ 259 w 379"/>
                <a:gd name="T93" fmla="*/ 202 h 877"/>
                <a:gd name="T94" fmla="*/ 269 w 379"/>
                <a:gd name="T95" fmla="*/ 188 h 877"/>
                <a:gd name="T96" fmla="*/ 292 w 379"/>
                <a:gd name="T97" fmla="*/ 176 h 877"/>
                <a:gd name="T98" fmla="*/ 302 w 379"/>
                <a:gd name="T99" fmla="*/ 172 h 877"/>
                <a:gd name="T100" fmla="*/ 332 w 379"/>
                <a:gd name="T101" fmla="*/ 169 h 877"/>
                <a:gd name="T102" fmla="*/ 342 w 379"/>
                <a:gd name="T103" fmla="*/ 156 h 877"/>
                <a:gd name="T104" fmla="*/ 353 w 379"/>
                <a:gd name="T105" fmla="*/ 128 h 877"/>
                <a:gd name="T106" fmla="*/ 378 w 379"/>
                <a:gd name="T107" fmla="*/ 123 h 877"/>
                <a:gd name="T108" fmla="*/ 375 w 379"/>
                <a:gd name="T109" fmla="*/ 110 h 877"/>
                <a:gd name="T110" fmla="*/ 375 w 379"/>
                <a:gd name="T111" fmla="*/ 87 h 877"/>
                <a:gd name="T112" fmla="*/ 372 w 379"/>
                <a:gd name="T113" fmla="*/ 73 h 877"/>
                <a:gd name="T114" fmla="*/ 375 w 379"/>
                <a:gd name="T115" fmla="*/ 54 h 877"/>
                <a:gd name="T116" fmla="*/ 374 w 379"/>
                <a:gd name="T117" fmla="*/ 39 h 877"/>
                <a:gd name="T118" fmla="*/ 365 w 379"/>
                <a:gd name="T119" fmla="*/ 24 h 877"/>
                <a:gd name="T120" fmla="*/ 356 w 379"/>
                <a:gd name="T121" fmla="*/ 7 h 877"/>
                <a:gd name="T122" fmla="*/ 341 w 379"/>
                <a:gd name="T123" fmla="*/ 0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9" h="877">
                  <a:moveTo>
                    <a:pt x="1" y="645"/>
                  </a:moveTo>
                  <a:cubicBezTo>
                    <a:pt x="0" y="668"/>
                    <a:pt x="0" y="668"/>
                    <a:pt x="0" y="668"/>
                  </a:cubicBezTo>
                  <a:cubicBezTo>
                    <a:pt x="6" y="672"/>
                    <a:pt x="6" y="672"/>
                    <a:pt x="6" y="672"/>
                  </a:cubicBezTo>
                  <a:cubicBezTo>
                    <a:pt x="12" y="670"/>
                    <a:pt x="12" y="670"/>
                    <a:pt x="12" y="670"/>
                  </a:cubicBezTo>
                  <a:cubicBezTo>
                    <a:pt x="16" y="668"/>
                    <a:pt x="16" y="668"/>
                    <a:pt x="16" y="668"/>
                  </a:cubicBezTo>
                  <a:cubicBezTo>
                    <a:pt x="20" y="663"/>
                    <a:pt x="20" y="663"/>
                    <a:pt x="20" y="663"/>
                  </a:cubicBezTo>
                  <a:cubicBezTo>
                    <a:pt x="20" y="663"/>
                    <a:pt x="21" y="663"/>
                    <a:pt x="21" y="663"/>
                  </a:cubicBezTo>
                  <a:cubicBezTo>
                    <a:pt x="22" y="663"/>
                    <a:pt x="22" y="663"/>
                    <a:pt x="22" y="663"/>
                  </a:cubicBezTo>
                  <a:cubicBezTo>
                    <a:pt x="23" y="663"/>
                    <a:pt x="23" y="663"/>
                    <a:pt x="23" y="663"/>
                  </a:cubicBezTo>
                  <a:cubicBezTo>
                    <a:pt x="39" y="658"/>
                    <a:pt x="39" y="658"/>
                    <a:pt x="39" y="658"/>
                  </a:cubicBezTo>
                  <a:cubicBezTo>
                    <a:pt x="49" y="654"/>
                    <a:pt x="49" y="654"/>
                    <a:pt x="49" y="654"/>
                  </a:cubicBezTo>
                  <a:cubicBezTo>
                    <a:pt x="66" y="646"/>
                    <a:pt x="66" y="646"/>
                    <a:pt x="66" y="646"/>
                  </a:cubicBezTo>
                  <a:cubicBezTo>
                    <a:pt x="66" y="646"/>
                    <a:pt x="66" y="646"/>
                    <a:pt x="67" y="646"/>
                  </a:cubicBezTo>
                  <a:cubicBezTo>
                    <a:pt x="86" y="650"/>
                    <a:pt x="86" y="650"/>
                    <a:pt x="86" y="650"/>
                  </a:cubicBezTo>
                  <a:cubicBezTo>
                    <a:pt x="86" y="650"/>
                    <a:pt x="86" y="650"/>
                    <a:pt x="86" y="650"/>
                  </a:cubicBezTo>
                  <a:cubicBezTo>
                    <a:pt x="86" y="650"/>
                    <a:pt x="88" y="658"/>
                    <a:pt x="88" y="658"/>
                  </a:cubicBezTo>
                  <a:cubicBezTo>
                    <a:pt x="87" y="666"/>
                    <a:pt x="87" y="666"/>
                    <a:pt x="87" y="666"/>
                  </a:cubicBezTo>
                  <a:cubicBezTo>
                    <a:pt x="96" y="692"/>
                    <a:pt x="96" y="692"/>
                    <a:pt x="96" y="692"/>
                  </a:cubicBezTo>
                  <a:cubicBezTo>
                    <a:pt x="102" y="711"/>
                    <a:pt x="102" y="711"/>
                    <a:pt x="102" y="711"/>
                  </a:cubicBezTo>
                  <a:cubicBezTo>
                    <a:pt x="103" y="714"/>
                    <a:pt x="103" y="714"/>
                    <a:pt x="103" y="714"/>
                  </a:cubicBezTo>
                  <a:cubicBezTo>
                    <a:pt x="106" y="720"/>
                    <a:pt x="106" y="720"/>
                    <a:pt x="106" y="720"/>
                  </a:cubicBezTo>
                  <a:cubicBezTo>
                    <a:pt x="117" y="743"/>
                    <a:pt x="117" y="743"/>
                    <a:pt x="117" y="743"/>
                  </a:cubicBezTo>
                  <a:cubicBezTo>
                    <a:pt x="125" y="764"/>
                    <a:pt x="125" y="764"/>
                    <a:pt x="125" y="764"/>
                  </a:cubicBezTo>
                  <a:cubicBezTo>
                    <a:pt x="125" y="764"/>
                    <a:pt x="126" y="765"/>
                    <a:pt x="126" y="765"/>
                  </a:cubicBezTo>
                  <a:cubicBezTo>
                    <a:pt x="127" y="773"/>
                    <a:pt x="127" y="773"/>
                    <a:pt x="127" y="773"/>
                  </a:cubicBezTo>
                  <a:cubicBezTo>
                    <a:pt x="127" y="773"/>
                    <a:pt x="127" y="773"/>
                    <a:pt x="127" y="773"/>
                  </a:cubicBezTo>
                  <a:cubicBezTo>
                    <a:pt x="124" y="778"/>
                    <a:pt x="124" y="778"/>
                    <a:pt x="124" y="778"/>
                  </a:cubicBezTo>
                  <a:cubicBezTo>
                    <a:pt x="124" y="778"/>
                    <a:pt x="123" y="778"/>
                    <a:pt x="123" y="778"/>
                  </a:cubicBezTo>
                  <a:cubicBezTo>
                    <a:pt x="119" y="776"/>
                    <a:pt x="119" y="776"/>
                    <a:pt x="119" y="776"/>
                  </a:cubicBezTo>
                  <a:cubicBezTo>
                    <a:pt x="119" y="776"/>
                    <a:pt x="119" y="776"/>
                    <a:pt x="119" y="776"/>
                  </a:cubicBezTo>
                  <a:cubicBezTo>
                    <a:pt x="117" y="772"/>
                    <a:pt x="117" y="772"/>
                    <a:pt x="117" y="772"/>
                  </a:cubicBezTo>
                  <a:cubicBezTo>
                    <a:pt x="116" y="773"/>
                    <a:pt x="116" y="773"/>
                    <a:pt x="116" y="773"/>
                  </a:cubicBezTo>
                  <a:cubicBezTo>
                    <a:pt x="116" y="773"/>
                    <a:pt x="116" y="773"/>
                    <a:pt x="116" y="773"/>
                  </a:cubicBezTo>
                  <a:cubicBezTo>
                    <a:pt x="116" y="773"/>
                    <a:pt x="116" y="773"/>
                    <a:pt x="116" y="773"/>
                  </a:cubicBezTo>
                  <a:cubicBezTo>
                    <a:pt x="116" y="773"/>
                    <a:pt x="116" y="773"/>
                    <a:pt x="116" y="773"/>
                  </a:cubicBezTo>
                  <a:cubicBezTo>
                    <a:pt x="115" y="774"/>
                    <a:pt x="115" y="774"/>
                    <a:pt x="115" y="774"/>
                  </a:cubicBezTo>
                  <a:cubicBezTo>
                    <a:pt x="115" y="774"/>
                    <a:pt x="115" y="774"/>
                    <a:pt x="115" y="774"/>
                  </a:cubicBezTo>
                  <a:cubicBezTo>
                    <a:pt x="114" y="775"/>
                    <a:pt x="114" y="775"/>
                    <a:pt x="114" y="775"/>
                  </a:cubicBezTo>
                  <a:cubicBezTo>
                    <a:pt x="115" y="779"/>
                    <a:pt x="115" y="779"/>
                    <a:pt x="115" y="779"/>
                  </a:cubicBezTo>
                  <a:cubicBezTo>
                    <a:pt x="117" y="786"/>
                    <a:pt x="117" y="786"/>
                    <a:pt x="117" y="786"/>
                  </a:cubicBezTo>
                  <a:cubicBezTo>
                    <a:pt x="117" y="786"/>
                    <a:pt x="117" y="786"/>
                    <a:pt x="117" y="786"/>
                  </a:cubicBezTo>
                  <a:cubicBezTo>
                    <a:pt x="115" y="805"/>
                    <a:pt x="115" y="805"/>
                    <a:pt x="115" y="805"/>
                  </a:cubicBezTo>
                  <a:cubicBezTo>
                    <a:pt x="115" y="813"/>
                    <a:pt x="115" y="813"/>
                    <a:pt x="115" y="813"/>
                  </a:cubicBezTo>
                  <a:cubicBezTo>
                    <a:pt x="115" y="816"/>
                    <a:pt x="115" y="816"/>
                    <a:pt x="115" y="816"/>
                  </a:cubicBezTo>
                  <a:cubicBezTo>
                    <a:pt x="115" y="816"/>
                    <a:pt x="116" y="823"/>
                    <a:pt x="116" y="823"/>
                  </a:cubicBezTo>
                  <a:cubicBezTo>
                    <a:pt x="111" y="839"/>
                    <a:pt x="111" y="839"/>
                    <a:pt x="111" y="839"/>
                  </a:cubicBezTo>
                  <a:cubicBezTo>
                    <a:pt x="110" y="863"/>
                    <a:pt x="110" y="863"/>
                    <a:pt x="110" y="863"/>
                  </a:cubicBezTo>
                  <a:cubicBezTo>
                    <a:pt x="110" y="864"/>
                    <a:pt x="110" y="864"/>
                    <a:pt x="110" y="864"/>
                  </a:cubicBezTo>
                  <a:cubicBezTo>
                    <a:pt x="112" y="863"/>
                    <a:pt x="112" y="863"/>
                    <a:pt x="112" y="863"/>
                  </a:cubicBezTo>
                  <a:cubicBezTo>
                    <a:pt x="112" y="863"/>
                    <a:pt x="112" y="863"/>
                    <a:pt x="112" y="863"/>
                  </a:cubicBezTo>
                  <a:cubicBezTo>
                    <a:pt x="122" y="862"/>
                    <a:pt x="122" y="862"/>
                    <a:pt x="122" y="862"/>
                  </a:cubicBezTo>
                  <a:cubicBezTo>
                    <a:pt x="123" y="862"/>
                    <a:pt x="123" y="862"/>
                    <a:pt x="123" y="862"/>
                  </a:cubicBezTo>
                  <a:cubicBezTo>
                    <a:pt x="126" y="863"/>
                    <a:pt x="126" y="863"/>
                    <a:pt x="126" y="863"/>
                  </a:cubicBezTo>
                  <a:cubicBezTo>
                    <a:pt x="126" y="863"/>
                    <a:pt x="126" y="863"/>
                    <a:pt x="126" y="863"/>
                  </a:cubicBezTo>
                  <a:cubicBezTo>
                    <a:pt x="127" y="865"/>
                    <a:pt x="127" y="865"/>
                    <a:pt x="127" y="865"/>
                  </a:cubicBezTo>
                  <a:cubicBezTo>
                    <a:pt x="130" y="865"/>
                    <a:pt x="130" y="865"/>
                    <a:pt x="130" y="865"/>
                  </a:cubicBezTo>
                  <a:cubicBezTo>
                    <a:pt x="130" y="865"/>
                    <a:pt x="130" y="865"/>
                    <a:pt x="130" y="865"/>
                  </a:cubicBezTo>
                  <a:cubicBezTo>
                    <a:pt x="131" y="865"/>
                    <a:pt x="131" y="865"/>
                    <a:pt x="131" y="865"/>
                  </a:cubicBezTo>
                  <a:cubicBezTo>
                    <a:pt x="137" y="871"/>
                    <a:pt x="137" y="871"/>
                    <a:pt x="137" y="871"/>
                  </a:cubicBezTo>
                  <a:cubicBezTo>
                    <a:pt x="139" y="875"/>
                    <a:pt x="139" y="875"/>
                    <a:pt x="139" y="875"/>
                  </a:cubicBezTo>
                  <a:cubicBezTo>
                    <a:pt x="143" y="877"/>
                    <a:pt x="143" y="877"/>
                    <a:pt x="143" y="877"/>
                  </a:cubicBezTo>
                  <a:cubicBezTo>
                    <a:pt x="146" y="875"/>
                    <a:pt x="146" y="875"/>
                    <a:pt x="146" y="875"/>
                  </a:cubicBezTo>
                  <a:cubicBezTo>
                    <a:pt x="146" y="875"/>
                    <a:pt x="147" y="875"/>
                    <a:pt x="147" y="875"/>
                  </a:cubicBezTo>
                  <a:cubicBezTo>
                    <a:pt x="147" y="876"/>
                    <a:pt x="147" y="876"/>
                    <a:pt x="147" y="876"/>
                  </a:cubicBezTo>
                  <a:cubicBezTo>
                    <a:pt x="147" y="876"/>
                    <a:pt x="147" y="876"/>
                    <a:pt x="147" y="876"/>
                  </a:cubicBezTo>
                  <a:cubicBezTo>
                    <a:pt x="148" y="877"/>
                    <a:pt x="148" y="877"/>
                    <a:pt x="148" y="877"/>
                  </a:cubicBezTo>
                  <a:cubicBezTo>
                    <a:pt x="148" y="877"/>
                    <a:pt x="148" y="877"/>
                    <a:pt x="148" y="877"/>
                  </a:cubicBezTo>
                  <a:cubicBezTo>
                    <a:pt x="149" y="874"/>
                    <a:pt x="149" y="874"/>
                    <a:pt x="149" y="874"/>
                  </a:cubicBezTo>
                  <a:cubicBezTo>
                    <a:pt x="149" y="868"/>
                    <a:pt x="149" y="868"/>
                    <a:pt x="149" y="868"/>
                  </a:cubicBezTo>
                  <a:cubicBezTo>
                    <a:pt x="149" y="868"/>
                    <a:pt x="152" y="862"/>
                    <a:pt x="152" y="862"/>
                  </a:cubicBezTo>
                  <a:cubicBezTo>
                    <a:pt x="156" y="857"/>
                    <a:pt x="156" y="857"/>
                    <a:pt x="156" y="857"/>
                  </a:cubicBezTo>
                  <a:cubicBezTo>
                    <a:pt x="157" y="857"/>
                    <a:pt x="157" y="857"/>
                    <a:pt x="157" y="857"/>
                  </a:cubicBezTo>
                  <a:cubicBezTo>
                    <a:pt x="159" y="858"/>
                    <a:pt x="159" y="858"/>
                    <a:pt x="159" y="858"/>
                  </a:cubicBezTo>
                  <a:cubicBezTo>
                    <a:pt x="159" y="858"/>
                    <a:pt x="159" y="858"/>
                    <a:pt x="159" y="858"/>
                  </a:cubicBezTo>
                  <a:cubicBezTo>
                    <a:pt x="163" y="866"/>
                    <a:pt x="163" y="866"/>
                    <a:pt x="163" y="866"/>
                  </a:cubicBezTo>
                  <a:cubicBezTo>
                    <a:pt x="165" y="868"/>
                    <a:pt x="165" y="868"/>
                    <a:pt x="165" y="868"/>
                  </a:cubicBezTo>
                  <a:cubicBezTo>
                    <a:pt x="168" y="859"/>
                    <a:pt x="168" y="859"/>
                    <a:pt x="168" y="859"/>
                  </a:cubicBezTo>
                  <a:cubicBezTo>
                    <a:pt x="168" y="859"/>
                    <a:pt x="168" y="859"/>
                    <a:pt x="168" y="859"/>
                  </a:cubicBezTo>
                  <a:cubicBezTo>
                    <a:pt x="168" y="859"/>
                    <a:pt x="168" y="859"/>
                    <a:pt x="169" y="859"/>
                  </a:cubicBezTo>
                  <a:cubicBezTo>
                    <a:pt x="172" y="862"/>
                    <a:pt x="172" y="862"/>
                    <a:pt x="172" y="862"/>
                  </a:cubicBezTo>
                  <a:cubicBezTo>
                    <a:pt x="172" y="862"/>
                    <a:pt x="172" y="862"/>
                    <a:pt x="172" y="862"/>
                  </a:cubicBezTo>
                  <a:cubicBezTo>
                    <a:pt x="173" y="864"/>
                    <a:pt x="173" y="864"/>
                    <a:pt x="173" y="864"/>
                  </a:cubicBezTo>
                  <a:cubicBezTo>
                    <a:pt x="174" y="866"/>
                    <a:pt x="174" y="866"/>
                    <a:pt x="174" y="866"/>
                  </a:cubicBezTo>
                  <a:cubicBezTo>
                    <a:pt x="176" y="864"/>
                    <a:pt x="176" y="864"/>
                    <a:pt x="176" y="864"/>
                  </a:cubicBezTo>
                  <a:cubicBezTo>
                    <a:pt x="181" y="860"/>
                    <a:pt x="181" y="860"/>
                    <a:pt x="181" y="860"/>
                  </a:cubicBezTo>
                  <a:cubicBezTo>
                    <a:pt x="182" y="860"/>
                    <a:pt x="182" y="860"/>
                    <a:pt x="182" y="860"/>
                  </a:cubicBezTo>
                  <a:cubicBezTo>
                    <a:pt x="186" y="857"/>
                    <a:pt x="186" y="857"/>
                    <a:pt x="186" y="857"/>
                  </a:cubicBezTo>
                  <a:cubicBezTo>
                    <a:pt x="188" y="856"/>
                    <a:pt x="188" y="856"/>
                    <a:pt x="188" y="856"/>
                  </a:cubicBezTo>
                  <a:cubicBezTo>
                    <a:pt x="190" y="854"/>
                    <a:pt x="190" y="854"/>
                    <a:pt x="190" y="854"/>
                  </a:cubicBezTo>
                  <a:cubicBezTo>
                    <a:pt x="192" y="853"/>
                    <a:pt x="192" y="853"/>
                    <a:pt x="192" y="853"/>
                  </a:cubicBezTo>
                  <a:cubicBezTo>
                    <a:pt x="193" y="852"/>
                    <a:pt x="193" y="852"/>
                    <a:pt x="193" y="852"/>
                  </a:cubicBezTo>
                  <a:cubicBezTo>
                    <a:pt x="194" y="851"/>
                    <a:pt x="194" y="851"/>
                    <a:pt x="194" y="851"/>
                  </a:cubicBezTo>
                  <a:cubicBezTo>
                    <a:pt x="194" y="850"/>
                    <a:pt x="194" y="850"/>
                    <a:pt x="194" y="850"/>
                  </a:cubicBezTo>
                  <a:cubicBezTo>
                    <a:pt x="195" y="850"/>
                    <a:pt x="195" y="850"/>
                    <a:pt x="195" y="850"/>
                  </a:cubicBezTo>
                  <a:cubicBezTo>
                    <a:pt x="204" y="853"/>
                    <a:pt x="204" y="853"/>
                    <a:pt x="204" y="853"/>
                  </a:cubicBezTo>
                  <a:cubicBezTo>
                    <a:pt x="208" y="833"/>
                    <a:pt x="208" y="833"/>
                    <a:pt x="208" y="833"/>
                  </a:cubicBezTo>
                  <a:cubicBezTo>
                    <a:pt x="208" y="830"/>
                    <a:pt x="208" y="830"/>
                    <a:pt x="208" y="830"/>
                  </a:cubicBezTo>
                  <a:cubicBezTo>
                    <a:pt x="208" y="829"/>
                    <a:pt x="208" y="829"/>
                    <a:pt x="208" y="829"/>
                  </a:cubicBezTo>
                  <a:cubicBezTo>
                    <a:pt x="211" y="827"/>
                    <a:pt x="211" y="827"/>
                    <a:pt x="211" y="827"/>
                  </a:cubicBezTo>
                  <a:cubicBezTo>
                    <a:pt x="212" y="827"/>
                    <a:pt x="212" y="827"/>
                    <a:pt x="212" y="827"/>
                  </a:cubicBezTo>
                  <a:cubicBezTo>
                    <a:pt x="212" y="827"/>
                    <a:pt x="212" y="827"/>
                    <a:pt x="212" y="827"/>
                  </a:cubicBezTo>
                  <a:cubicBezTo>
                    <a:pt x="215" y="827"/>
                    <a:pt x="215" y="827"/>
                    <a:pt x="215" y="827"/>
                  </a:cubicBezTo>
                  <a:cubicBezTo>
                    <a:pt x="217" y="827"/>
                    <a:pt x="217" y="827"/>
                    <a:pt x="217" y="827"/>
                  </a:cubicBezTo>
                  <a:cubicBezTo>
                    <a:pt x="216" y="821"/>
                    <a:pt x="216" y="821"/>
                    <a:pt x="216" y="821"/>
                  </a:cubicBezTo>
                  <a:cubicBezTo>
                    <a:pt x="216" y="821"/>
                    <a:pt x="216" y="820"/>
                    <a:pt x="216" y="820"/>
                  </a:cubicBezTo>
                  <a:cubicBezTo>
                    <a:pt x="220" y="813"/>
                    <a:pt x="220" y="813"/>
                    <a:pt x="220" y="813"/>
                  </a:cubicBezTo>
                  <a:cubicBezTo>
                    <a:pt x="224" y="807"/>
                    <a:pt x="224" y="807"/>
                    <a:pt x="224" y="807"/>
                  </a:cubicBezTo>
                  <a:cubicBezTo>
                    <a:pt x="223" y="792"/>
                    <a:pt x="223" y="792"/>
                    <a:pt x="223" y="792"/>
                  </a:cubicBezTo>
                  <a:cubicBezTo>
                    <a:pt x="223" y="792"/>
                    <a:pt x="223" y="792"/>
                    <a:pt x="223" y="792"/>
                  </a:cubicBezTo>
                  <a:cubicBezTo>
                    <a:pt x="226" y="788"/>
                    <a:pt x="226" y="788"/>
                    <a:pt x="226" y="788"/>
                  </a:cubicBezTo>
                  <a:cubicBezTo>
                    <a:pt x="226" y="788"/>
                    <a:pt x="226" y="788"/>
                    <a:pt x="226" y="788"/>
                  </a:cubicBezTo>
                  <a:cubicBezTo>
                    <a:pt x="227" y="787"/>
                    <a:pt x="227" y="787"/>
                    <a:pt x="227" y="787"/>
                  </a:cubicBezTo>
                  <a:cubicBezTo>
                    <a:pt x="227" y="781"/>
                    <a:pt x="227" y="781"/>
                    <a:pt x="227" y="781"/>
                  </a:cubicBezTo>
                  <a:cubicBezTo>
                    <a:pt x="224" y="779"/>
                    <a:pt x="224" y="779"/>
                    <a:pt x="224" y="779"/>
                  </a:cubicBezTo>
                  <a:cubicBezTo>
                    <a:pt x="224" y="779"/>
                    <a:pt x="223" y="779"/>
                    <a:pt x="223" y="779"/>
                  </a:cubicBezTo>
                  <a:cubicBezTo>
                    <a:pt x="223" y="776"/>
                    <a:pt x="223" y="776"/>
                    <a:pt x="223" y="776"/>
                  </a:cubicBezTo>
                  <a:cubicBezTo>
                    <a:pt x="223" y="776"/>
                    <a:pt x="223" y="776"/>
                    <a:pt x="223" y="776"/>
                  </a:cubicBezTo>
                  <a:cubicBezTo>
                    <a:pt x="224" y="776"/>
                    <a:pt x="224" y="776"/>
                    <a:pt x="224" y="776"/>
                  </a:cubicBezTo>
                  <a:cubicBezTo>
                    <a:pt x="226" y="775"/>
                    <a:pt x="226" y="775"/>
                    <a:pt x="226" y="775"/>
                  </a:cubicBezTo>
                  <a:cubicBezTo>
                    <a:pt x="228" y="772"/>
                    <a:pt x="228" y="772"/>
                    <a:pt x="228" y="772"/>
                  </a:cubicBezTo>
                  <a:cubicBezTo>
                    <a:pt x="229" y="768"/>
                    <a:pt x="229" y="768"/>
                    <a:pt x="229" y="768"/>
                  </a:cubicBezTo>
                  <a:cubicBezTo>
                    <a:pt x="234" y="757"/>
                    <a:pt x="234" y="757"/>
                    <a:pt x="234" y="757"/>
                  </a:cubicBezTo>
                  <a:cubicBezTo>
                    <a:pt x="235" y="753"/>
                    <a:pt x="235" y="753"/>
                    <a:pt x="235" y="753"/>
                  </a:cubicBezTo>
                  <a:cubicBezTo>
                    <a:pt x="238" y="736"/>
                    <a:pt x="238" y="736"/>
                    <a:pt x="238" y="736"/>
                  </a:cubicBezTo>
                  <a:cubicBezTo>
                    <a:pt x="238" y="736"/>
                    <a:pt x="238" y="736"/>
                    <a:pt x="238" y="736"/>
                  </a:cubicBezTo>
                  <a:cubicBezTo>
                    <a:pt x="243" y="732"/>
                    <a:pt x="243" y="732"/>
                    <a:pt x="243" y="732"/>
                  </a:cubicBezTo>
                  <a:cubicBezTo>
                    <a:pt x="252" y="719"/>
                    <a:pt x="252" y="719"/>
                    <a:pt x="252" y="719"/>
                  </a:cubicBezTo>
                  <a:cubicBezTo>
                    <a:pt x="258" y="705"/>
                    <a:pt x="258" y="705"/>
                    <a:pt x="258" y="705"/>
                  </a:cubicBezTo>
                  <a:cubicBezTo>
                    <a:pt x="260" y="703"/>
                    <a:pt x="260" y="703"/>
                    <a:pt x="260" y="703"/>
                  </a:cubicBezTo>
                  <a:cubicBezTo>
                    <a:pt x="271" y="688"/>
                    <a:pt x="271" y="688"/>
                    <a:pt x="271" y="688"/>
                  </a:cubicBezTo>
                  <a:cubicBezTo>
                    <a:pt x="272" y="686"/>
                    <a:pt x="272" y="686"/>
                    <a:pt x="272" y="686"/>
                  </a:cubicBezTo>
                  <a:cubicBezTo>
                    <a:pt x="273" y="675"/>
                    <a:pt x="273" y="675"/>
                    <a:pt x="273" y="675"/>
                  </a:cubicBezTo>
                  <a:cubicBezTo>
                    <a:pt x="272" y="668"/>
                    <a:pt x="272" y="668"/>
                    <a:pt x="272" y="668"/>
                  </a:cubicBezTo>
                  <a:cubicBezTo>
                    <a:pt x="269" y="663"/>
                    <a:pt x="269" y="663"/>
                    <a:pt x="269" y="663"/>
                  </a:cubicBezTo>
                  <a:cubicBezTo>
                    <a:pt x="267" y="663"/>
                    <a:pt x="267" y="663"/>
                    <a:pt x="267" y="663"/>
                  </a:cubicBezTo>
                  <a:cubicBezTo>
                    <a:pt x="267" y="663"/>
                    <a:pt x="267" y="662"/>
                    <a:pt x="267" y="662"/>
                  </a:cubicBezTo>
                  <a:cubicBezTo>
                    <a:pt x="268" y="660"/>
                    <a:pt x="268" y="660"/>
                    <a:pt x="268" y="660"/>
                  </a:cubicBezTo>
                  <a:cubicBezTo>
                    <a:pt x="269" y="656"/>
                    <a:pt x="269" y="656"/>
                    <a:pt x="269" y="656"/>
                  </a:cubicBezTo>
                  <a:cubicBezTo>
                    <a:pt x="270" y="651"/>
                    <a:pt x="270" y="651"/>
                    <a:pt x="270" y="651"/>
                  </a:cubicBezTo>
                  <a:cubicBezTo>
                    <a:pt x="275" y="643"/>
                    <a:pt x="275" y="643"/>
                    <a:pt x="275" y="643"/>
                  </a:cubicBezTo>
                  <a:cubicBezTo>
                    <a:pt x="275" y="639"/>
                    <a:pt x="275" y="639"/>
                    <a:pt x="275" y="639"/>
                  </a:cubicBezTo>
                  <a:cubicBezTo>
                    <a:pt x="274" y="634"/>
                    <a:pt x="274" y="634"/>
                    <a:pt x="274" y="634"/>
                  </a:cubicBezTo>
                  <a:cubicBezTo>
                    <a:pt x="275" y="624"/>
                    <a:pt x="275" y="624"/>
                    <a:pt x="275" y="624"/>
                  </a:cubicBezTo>
                  <a:cubicBezTo>
                    <a:pt x="275" y="624"/>
                    <a:pt x="275" y="621"/>
                    <a:pt x="275" y="621"/>
                  </a:cubicBezTo>
                  <a:cubicBezTo>
                    <a:pt x="275" y="620"/>
                    <a:pt x="275" y="620"/>
                    <a:pt x="275" y="620"/>
                  </a:cubicBezTo>
                  <a:cubicBezTo>
                    <a:pt x="275" y="614"/>
                    <a:pt x="275" y="614"/>
                    <a:pt x="275" y="614"/>
                  </a:cubicBezTo>
                  <a:cubicBezTo>
                    <a:pt x="275" y="611"/>
                    <a:pt x="275" y="611"/>
                    <a:pt x="275" y="611"/>
                  </a:cubicBezTo>
                  <a:cubicBezTo>
                    <a:pt x="276" y="604"/>
                    <a:pt x="276" y="604"/>
                    <a:pt x="276" y="604"/>
                  </a:cubicBezTo>
                  <a:cubicBezTo>
                    <a:pt x="279" y="595"/>
                    <a:pt x="279" y="595"/>
                    <a:pt x="279" y="595"/>
                  </a:cubicBezTo>
                  <a:cubicBezTo>
                    <a:pt x="279" y="590"/>
                    <a:pt x="279" y="590"/>
                    <a:pt x="279" y="590"/>
                  </a:cubicBezTo>
                  <a:cubicBezTo>
                    <a:pt x="279" y="590"/>
                    <a:pt x="279" y="590"/>
                    <a:pt x="279" y="590"/>
                  </a:cubicBezTo>
                  <a:cubicBezTo>
                    <a:pt x="280" y="588"/>
                    <a:pt x="280" y="588"/>
                    <a:pt x="280" y="588"/>
                  </a:cubicBezTo>
                  <a:cubicBezTo>
                    <a:pt x="280" y="588"/>
                    <a:pt x="280" y="582"/>
                    <a:pt x="280" y="582"/>
                  </a:cubicBezTo>
                  <a:cubicBezTo>
                    <a:pt x="280" y="582"/>
                    <a:pt x="281" y="576"/>
                    <a:pt x="281" y="576"/>
                  </a:cubicBezTo>
                  <a:cubicBezTo>
                    <a:pt x="281" y="576"/>
                    <a:pt x="290" y="560"/>
                    <a:pt x="290" y="560"/>
                  </a:cubicBezTo>
                  <a:cubicBezTo>
                    <a:pt x="292" y="558"/>
                    <a:pt x="292" y="558"/>
                    <a:pt x="292" y="558"/>
                  </a:cubicBezTo>
                  <a:cubicBezTo>
                    <a:pt x="295" y="554"/>
                    <a:pt x="295" y="554"/>
                    <a:pt x="295" y="554"/>
                  </a:cubicBezTo>
                  <a:cubicBezTo>
                    <a:pt x="302" y="549"/>
                    <a:pt x="302" y="549"/>
                    <a:pt x="302" y="549"/>
                  </a:cubicBezTo>
                  <a:cubicBezTo>
                    <a:pt x="304" y="547"/>
                    <a:pt x="304" y="547"/>
                    <a:pt x="304" y="547"/>
                  </a:cubicBezTo>
                  <a:cubicBezTo>
                    <a:pt x="304" y="545"/>
                    <a:pt x="304" y="545"/>
                    <a:pt x="304" y="545"/>
                  </a:cubicBezTo>
                  <a:cubicBezTo>
                    <a:pt x="303" y="524"/>
                    <a:pt x="303" y="524"/>
                    <a:pt x="303" y="524"/>
                  </a:cubicBezTo>
                  <a:cubicBezTo>
                    <a:pt x="303" y="493"/>
                    <a:pt x="303" y="493"/>
                    <a:pt x="303" y="493"/>
                  </a:cubicBezTo>
                  <a:cubicBezTo>
                    <a:pt x="303" y="492"/>
                    <a:pt x="303" y="492"/>
                    <a:pt x="303" y="492"/>
                  </a:cubicBezTo>
                  <a:cubicBezTo>
                    <a:pt x="303" y="487"/>
                    <a:pt x="303" y="487"/>
                    <a:pt x="303" y="487"/>
                  </a:cubicBezTo>
                  <a:cubicBezTo>
                    <a:pt x="303" y="480"/>
                    <a:pt x="303" y="480"/>
                    <a:pt x="303" y="480"/>
                  </a:cubicBezTo>
                  <a:cubicBezTo>
                    <a:pt x="303" y="461"/>
                    <a:pt x="303" y="461"/>
                    <a:pt x="303" y="461"/>
                  </a:cubicBezTo>
                  <a:cubicBezTo>
                    <a:pt x="302" y="450"/>
                    <a:pt x="302" y="450"/>
                    <a:pt x="302" y="450"/>
                  </a:cubicBezTo>
                  <a:cubicBezTo>
                    <a:pt x="299" y="441"/>
                    <a:pt x="299" y="441"/>
                    <a:pt x="299" y="441"/>
                  </a:cubicBezTo>
                  <a:cubicBezTo>
                    <a:pt x="291" y="425"/>
                    <a:pt x="291" y="425"/>
                    <a:pt x="291" y="425"/>
                  </a:cubicBezTo>
                  <a:cubicBezTo>
                    <a:pt x="291" y="425"/>
                    <a:pt x="291" y="425"/>
                    <a:pt x="291" y="425"/>
                  </a:cubicBezTo>
                  <a:cubicBezTo>
                    <a:pt x="292" y="422"/>
                    <a:pt x="292" y="422"/>
                    <a:pt x="292" y="422"/>
                  </a:cubicBezTo>
                  <a:cubicBezTo>
                    <a:pt x="292" y="422"/>
                    <a:pt x="287" y="411"/>
                    <a:pt x="287" y="410"/>
                  </a:cubicBezTo>
                  <a:cubicBezTo>
                    <a:pt x="285" y="384"/>
                    <a:pt x="285" y="384"/>
                    <a:pt x="285" y="384"/>
                  </a:cubicBezTo>
                  <a:cubicBezTo>
                    <a:pt x="280" y="371"/>
                    <a:pt x="280" y="371"/>
                    <a:pt x="280" y="371"/>
                  </a:cubicBezTo>
                  <a:cubicBezTo>
                    <a:pt x="280" y="371"/>
                    <a:pt x="280" y="371"/>
                    <a:pt x="280" y="371"/>
                  </a:cubicBezTo>
                  <a:cubicBezTo>
                    <a:pt x="281" y="343"/>
                    <a:pt x="281" y="343"/>
                    <a:pt x="281" y="343"/>
                  </a:cubicBezTo>
                  <a:cubicBezTo>
                    <a:pt x="279" y="324"/>
                    <a:pt x="279" y="324"/>
                    <a:pt x="279" y="324"/>
                  </a:cubicBezTo>
                  <a:cubicBezTo>
                    <a:pt x="276" y="313"/>
                    <a:pt x="276" y="313"/>
                    <a:pt x="276" y="313"/>
                  </a:cubicBezTo>
                  <a:cubicBezTo>
                    <a:pt x="274" y="306"/>
                    <a:pt x="274" y="306"/>
                    <a:pt x="274" y="306"/>
                  </a:cubicBezTo>
                  <a:cubicBezTo>
                    <a:pt x="268" y="293"/>
                    <a:pt x="268" y="293"/>
                    <a:pt x="268" y="293"/>
                  </a:cubicBezTo>
                  <a:cubicBezTo>
                    <a:pt x="263" y="267"/>
                    <a:pt x="263" y="267"/>
                    <a:pt x="263" y="267"/>
                  </a:cubicBezTo>
                  <a:cubicBezTo>
                    <a:pt x="259" y="245"/>
                    <a:pt x="259" y="245"/>
                    <a:pt x="259" y="245"/>
                  </a:cubicBezTo>
                  <a:cubicBezTo>
                    <a:pt x="257" y="234"/>
                    <a:pt x="257" y="234"/>
                    <a:pt x="257" y="234"/>
                  </a:cubicBezTo>
                  <a:cubicBezTo>
                    <a:pt x="254" y="220"/>
                    <a:pt x="254" y="220"/>
                    <a:pt x="254" y="220"/>
                  </a:cubicBezTo>
                  <a:cubicBezTo>
                    <a:pt x="254" y="220"/>
                    <a:pt x="254" y="220"/>
                    <a:pt x="254" y="220"/>
                  </a:cubicBezTo>
                  <a:cubicBezTo>
                    <a:pt x="257" y="210"/>
                    <a:pt x="257" y="210"/>
                    <a:pt x="257" y="210"/>
                  </a:cubicBezTo>
                  <a:cubicBezTo>
                    <a:pt x="258" y="202"/>
                    <a:pt x="258" y="202"/>
                    <a:pt x="258" y="202"/>
                  </a:cubicBezTo>
                  <a:cubicBezTo>
                    <a:pt x="258" y="202"/>
                    <a:pt x="259" y="202"/>
                    <a:pt x="259" y="202"/>
                  </a:cubicBezTo>
                  <a:cubicBezTo>
                    <a:pt x="264" y="195"/>
                    <a:pt x="264" y="195"/>
                    <a:pt x="264" y="195"/>
                  </a:cubicBezTo>
                  <a:cubicBezTo>
                    <a:pt x="268" y="190"/>
                    <a:pt x="268" y="190"/>
                    <a:pt x="268" y="190"/>
                  </a:cubicBezTo>
                  <a:cubicBezTo>
                    <a:pt x="269" y="188"/>
                    <a:pt x="269" y="188"/>
                    <a:pt x="269" y="188"/>
                  </a:cubicBezTo>
                  <a:cubicBezTo>
                    <a:pt x="269" y="188"/>
                    <a:pt x="269" y="188"/>
                    <a:pt x="269" y="188"/>
                  </a:cubicBezTo>
                  <a:cubicBezTo>
                    <a:pt x="269" y="188"/>
                    <a:pt x="270" y="187"/>
                    <a:pt x="270" y="187"/>
                  </a:cubicBezTo>
                  <a:cubicBezTo>
                    <a:pt x="278" y="183"/>
                    <a:pt x="278" y="183"/>
                    <a:pt x="278" y="183"/>
                  </a:cubicBezTo>
                  <a:cubicBezTo>
                    <a:pt x="290" y="177"/>
                    <a:pt x="290" y="177"/>
                    <a:pt x="290" y="177"/>
                  </a:cubicBezTo>
                  <a:cubicBezTo>
                    <a:pt x="292" y="176"/>
                    <a:pt x="292" y="176"/>
                    <a:pt x="292" y="176"/>
                  </a:cubicBezTo>
                  <a:cubicBezTo>
                    <a:pt x="295" y="174"/>
                    <a:pt x="295" y="174"/>
                    <a:pt x="295" y="174"/>
                  </a:cubicBezTo>
                  <a:cubicBezTo>
                    <a:pt x="298" y="172"/>
                    <a:pt x="298" y="172"/>
                    <a:pt x="298" y="172"/>
                  </a:cubicBezTo>
                  <a:cubicBezTo>
                    <a:pt x="298" y="172"/>
                    <a:pt x="298" y="172"/>
                    <a:pt x="298" y="172"/>
                  </a:cubicBezTo>
                  <a:cubicBezTo>
                    <a:pt x="302" y="172"/>
                    <a:pt x="302" y="172"/>
                    <a:pt x="302" y="172"/>
                  </a:cubicBezTo>
                  <a:cubicBezTo>
                    <a:pt x="304" y="171"/>
                    <a:pt x="304" y="171"/>
                    <a:pt x="304" y="171"/>
                  </a:cubicBezTo>
                  <a:cubicBezTo>
                    <a:pt x="314" y="170"/>
                    <a:pt x="314" y="170"/>
                    <a:pt x="314" y="170"/>
                  </a:cubicBezTo>
                  <a:cubicBezTo>
                    <a:pt x="324" y="170"/>
                    <a:pt x="324" y="170"/>
                    <a:pt x="324" y="170"/>
                  </a:cubicBezTo>
                  <a:cubicBezTo>
                    <a:pt x="332" y="169"/>
                    <a:pt x="332" y="169"/>
                    <a:pt x="332" y="169"/>
                  </a:cubicBezTo>
                  <a:cubicBezTo>
                    <a:pt x="334" y="169"/>
                    <a:pt x="334" y="169"/>
                    <a:pt x="334" y="169"/>
                  </a:cubicBezTo>
                  <a:cubicBezTo>
                    <a:pt x="335" y="168"/>
                    <a:pt x="335" y="168"/>
                    <a:pt x="335" y="168"/>
                  </a:cubicBezTo>
                  <a:cubicBezTo>
                    <a:pt x="338" y="165"/>
                    <a:pt x="338" y="165"/>
                    <a:pt x="338" y="165"/>
                  </a:cubicBezTo>
                  <a:cubicBezTo>
                    <a:pt x="342" y="156"/>
                    <a:pt x="342" y="156"/>
                    <a:pt x="342" y="156"/>
                  </a:cubicBezTo>
                  <a:cubicBezTo>
                    <a:pt x="345" y="147"/>
                    <a:pt x="345" y="147"/>
                    <a:pt x="345" y="147"/>
                  </a:cubicBezTo>
                  <a:cubicBezTo>
                    <a:pt x="345" y="147"/>
                    <a:pt x="347" y="137"/>
                    <a:pt x="347" y="137"/>
                  </a:cubicBezTo>
                  <a:cubicBezTo>
                    <a:pt x="352" y="128"/>
                    <a:pt x="352" y="128"/>
                    <a:pt x="352" y="128"/>
                  </a:cubicBezTo>
                  <a:cubicBezTo>
                    <a:pt x="352" y="128"/>
                    <a:pt x="352" y="128"/>
                    <a:pt x="353" y="128"/>
                  </a:cubicBezTo>
                  <a:cubicBezTo>
                    <a:pt x="372" y="128"/>
                    <a:pt x="372" y="128"/>
                    <a:pt x="372" y="128"/>
                  </a:cubicBezTo>
                  <a:cubicBezTo>
                    <a:pt x="376" y="128"/>
                    <a:pt x="376" y="128"/>
                    <a:pt x="376" y="128"/>
                  </a:cubicBezTo>
                  <a:cubicBezTo>
                    <a:pt x="379" y="123"/>
                    <a:pt x="379" y="123"/>
                    <a:pt x="379" y="123"/>
                  </a:cubicBezTo>
                  <a:cubicBezTo>
                    <a:pt x="378" y="123"/>
                    <a:pt x="378" y="123"/>
                    <a:pt x="378" y="123"/>
                  </a:cubicBezTo>
                  <a:cubicBezTo>
                    <a:pt x="378" y="123"/>
                    <a:pt x="378" y="122"/>
                    <a:pt x="378" y="122"/>
                  </a:cubicBezTo>
                  <a:cubicBezTo>
                    <a:pt x="375" y="119"/>
                    <a:pt x="375" y="119"/>
                    <a:pt x="375" y="119"/>
                  </a:cubicBezTo>
                  <a:cubicBezTo>
                    <a:pt x="375" y="119"/>
                    <a:pt x="375" y="119"/>
                    <a:pt x="375" y="119"/>
                  </a:cubicBezTo>
                  <a:cubicBezTo>
                    <a:pt x="375" y="110"/>
                    <a:pt x="375" y="110"/>
                    <a:pt x="375" y="110"/>
                  </a:cubicBezTo>
                  <a:cubicBezTo>
                    <a:pt x="376" y="98"/>
                    <a:pt x="376" y="98"/>
                    <a:pt x="376" y="98"/>
                  </a:cubicBezTo>
                  <a:cubicBezTo>
                    <a:pt x="374" y="95"/>
                    <a:pt x="374" y="95"/>
                    <a:pt x="374" y="95"/>
                  </a:cubicBezTo>
                  <a:cubicBezTo>
                    <a:pt x="374" y="95"/>
                    <a:pt x="374" y="95"/>
                    <a:pt x="374" y="95"/>
                  </a:cubicBezTo>
                  <a:cubicBezTo>
                    <a:pt x="375" y="87"/>
                    <a:pt x="375" y="87"/>
                    <a:pt x="375" y="87"/>
                  </a:cubicBezTo>
                  <a:cubicBezTo>
                    <a:pt x="375" y="87"/>
                    <a:pt x="371" y="80"/>
                    <a:pt x="371" y="80"/>
                  </a:cubicBezTo>
                  <a:cubicBezTo>
                    <a:pt x="370" y="76"/>
                    <a:pt x="370" y="76"/>
                    <a:pt x="370" y="76"/>
                  </a:cubicBezTo>
                  <a:cubicBezTo>
                    <a:pt x="370" y="76"/>
                    <a:pt x="370" y="76"/>
                    <a:pt x="371" y="76"/>
                  </a:cubicBezTo>
                  <a:cubicBezTo>
                    <a:pt x="372" y="73"/>
                    <a:pt x="372" y="73"/>
                    <a:pt x="372" y="73"/>
                  </a:cubicBezTo>
                  <a:cubicBezTo>
                    <a:pt x="372" y="73"/>
                    <a:pt x="372" y="73"/>
                    <a:pt x="372" y="73"/>
                  </a:cubicBezTo>
                  <a:cubicBezTo>
                    <a:pt x="375" y="70"/>
                    <a:pt x="375" y="70"/>
                    <a:pt x="375" y="70"/>
                  </a:cubicBezTo>
                  <a:cubicBezTo>
                    <a:pt x="376" y="67"/>
                    <a:pt x="376" y="67"/>
                    <a:pt x="376" y="67"/>
                  </a:cubicBezTo>
                  <a:cubicBezTo>
                    <a:pt x="375" y="54"/>
                    <a:pt x="375" y="54"/>
                    <a:pt x="375" y="54"/>
                  </a:cubicBezTo>
                  <a:cubicBezTo>
                    <a:pt x="373" y="44"/>
                    <a:pt x="373" y="44"/>
                    <a:pt x="373" y="44"/>
                  </a:cubicBezTo>
                  <a:cubicBezTo>
                    <a:pt x="373" y="43"/>
                    <a:pt x="373" y="43"/>
                    <a:pt x="373" y="43"/>
                  </a:cubicBezTo>
                  <a:cubicBezTo>
                    <a:pt x="373" y="43"/>
                    <a:pt x="374" y="42"/>
                    <a:pt x="374" y="40"/>
                  </a:cubicBezTo>
                  <a:cubicBezTo>
                    <a:pt x="374" y="40"/>
                    <a:pt x="374" y="39"/>
                    <a:pt x="374" y="39"/>
                  </a:cubicBezTo>
                  <a:cubicBezTo>
                    <a:pt x="373" y="36"/>
                    <a:pt x="373" y="36"/>
                    <a:pt x="373" y="36"/>
                  </a:cubicBezTo>
                  <a:cubicBezTo>
                    <a:pt x="366" y="29"/>
                    <a:pt x="366" y="29"/>
                    <a:pt x="366" y="29"/>
                  </a:cubicBezTo>
                  <a:cubicBezTo>
                    <a:pt x="366" y="29"/>
                    <a:pt x="366" y="29"/>
                    <a:pt x="366" y="28"/>
                  </a:cubicBezTo>
                  <a:cubicBezTo>
                    <a:pt x="365" y="24"/>
                    <a:pt x="365" y="24"/>
                    <a:pt x="365" y="24"/>
                  </a:cubicBezTo>
                  <a:cubicBezTo>
                    <a:pt x="364" y="19"/>
                    <a:pt x="364" y="19"/>
                    <a:pt x="364" y="19"/>
                  </a:cubicBezTo>
                  <a:cubicBezTo>
                    <a:pt x="360" y="15"/>
                    <a:pt x="360" y="15"/>
                    <a:pt x="360" y="15"/>
                  </a:cubicBezTo>
                  <a:cubicBezTo>
                    <a:pt x="360" y="15"/>
                    <a:pt x="360" y="15"/>
                    <a:pt x="360" y="15"/>
                  </a:cubicBezTo>
                  <a:cubicBezTo>
                    <a:pt x="356" y="7"/>
                    <a:pt x="356" y="7"/>
                    <a:pt x="356" y="7"/>
                  </a:cubicBezTo>
                  <a:cubicBezTo>
                    <a:pt x="352" y="3"/>
                    <a:pt x="352" y="3"/>
                    <a:pt x="352" y="3"/>
                  </a:cubicBezTo>
                  <a:cubicBezTo>
                    <a:pt x="352" y="3"/>
                    <a:pt x="350" y="3"/>
                    <a:pt x="350" y="3"/>
                  </a:cubicBezTo>
                  <a:cubicBezTo>
                    <a:pt x="345" y="2"/>
                    <a:pt x="345" y="2"/>
                    <a:pt x="345" y="2"/>
                  </a:cubicBezTo>
                  <a:cubicBezTo>
                    <a:pt x="341" y="0"/>
                    <a:pt x="341" y="0"/>
                    <a:pt x="341" y="0"/>
                  </a:cubicBezTo>
                </a:path>
              </a:pathLst>
            </a:custGeom>
            <a:noFill/>
            <a:ln w="47625" cap="flat">
              <a:solidFill>
                <a:srgbClr val="B1B3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b-NO" sz="1400"/>
            </a:p>
          </p:txBody>
        </p:sp>
        <p:sp>
          <p:nvSpPr>
            <p:cNvPr id="327" name="Rectangle 232">
              <a:extLst>
                <a:ext uri="{FF2B5EF4-FFF2-40B4-BE49-F238E27FC236}">
                  <a16:creationId xmlns:a16="http://schemas.microsoft.com/office/drawing/2014/main" id="{28E2A0E9-F674-4CDC-B36F-E035C48ED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0561" y="2164049"/>
              <a:ext cx="257175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Hurdal</a:t>
              </a:r>
            </a:p>
          </p:txBody>
        </p:sp>
        <p:sp>
          <p:nvSpPr>
            <p:cNvPr id="330" name="Rectangle 235">
              <a:extLst>
                <a:ext uri="{FF2B5EF4-FFF2-40B4-BE49-F238E27FC236}">
                  <a16:creationId xmlns:a16="http://schemas.microsoft.com/office/drawing/2014/main" id="{83F2875B-A9ED-47CB-97AD-F3AA62A19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9774" y="2445073"/>
              <a:ext cx="196828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Eidsvoll</a:t>
              </a:r>
            </a:p>
          </p:txBody>
        </p:sp>
        <p:sp>
          <p:nvSpPr>
            <p:cNvPr id="334" name="Rectangle 239">
              <a:extLst>
                <a:ext uri="{FF2B5EF4-FFF2-40B4-BE49-F238E27FC236}">
                  <a16:creationId xmlns:a16="http://schemas.microsoft.com/office/drawing/2014/main" id="{EC81A371-D582-409B-BAE2-670B6DA24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9230" y="2743610"/>
              <a:ext cx="281324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Nannestad</a:t>
              </a:r>
            </a:p>
          </p:txBody>
        </p:sp>
        <p:sp>
          <p:nvSpPr>
            <p:cNvPr id="338" name="Rectangle 243">
              <a:extLst>
                <a:ext uri="{FF2B5EF4-FFF2-40B4-BE49-F238E27FC236}">
                  <a16:creationId xmlns:a16="http://schemas.microsoft.com/office/drawing/2014/main" id="{2CFCCCCC-7B3C-4BA1-9F1B-BC63CD54E5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9160" y="2962326"/>
              <a:ext cx="274366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Ullensaker</a:t>
              </a:r>
            </a:p>
          </p:txBody>
        </p:sp>
        <p:sp>
          <p:nvSpPr>
            <p:cNvPr id="342" name="Rectangle 247">
              <a:extLst>
                <a:ext uri="{FF2B5EF4-FFF2-40B4-BE49-F238E27FC236}">
                  <a16:creationId xmlns:a16="http://schemas.microsoft.com/office/drawing/2014/main" id="{6FAE6DDE-FF4B-403B-AEE7-3BB95A35E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8512" y="3029360"/>
              <a:ext cx="97420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Nes</a:t>
              </a:r>
            </a:p>
          </p:txBody>
        </p:sp>
        <p:sp>
          <p:nvSpPr>
            <p:cNvPr id="343" name="Rectangle 248">
              <a:extLst>
                <a:ext uri="{FF2B5EF4-FFF2-40B4-BE49-F238E27FC236}">
                  <a16:creationId xmlns:a16="http://schemas.microsoft.com/office/drawing/2014/main" id="{E064A715-7221-4534-80DA-D6DFB4034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7917" y="3119592"/>
              <a:ext cx="208757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Nittedal</a:t>
              </a:r>
            </a:p>
          </p:txBody>
        </p:sp>
        <p:sp>
          <p:nvSpPr>
            <p:cNvPr id="347" name="Rectangle 252">
              <a:extLst>
                <a:ext uri="{FF2B5EF4-FFF2-40B4-BE49-F238E27FC236}">
                  <a16:creationId xmlns:a16="http://schemas.microsoft.com/office/drawing/2014/main" id="{2FF2D5DF-4A9D-470F-8986-F0CF13E63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2778" y="3190070"/>
              <a:ext cx="248520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Gjerdrum</a:t>
              </a:r>
            </a:p>
          </p:txBody>
        </p:sp>
        <p:sp>
          <p:nvSpPr>
            <p:cNvPr id="355" name="Rectangle 260">
              <a:extLst>
                <a:ext uri="{FF2B5EF4-FFF2-40B4-BE49-F238E27FC236}">
                  <a16:creationId xmlns:a16="http://schemas.microsoft.com/office/drawing/2014/main" id="{5FBEED86-AAA0-4F21-8D56-176F1EB6F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7562" y="4019960"/>
              <a:ext cx="430437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 Aurskog-Høland</a:t>
              </a:r>
            </a:p>
          </p:txBody>
        </p:sp>
        <p:sp>
          <p:nvSpPr>
            <p:cNvPr id="356" name="Rectangle 261">
              <a:extLst>
                <a:ext uri="{FF2B5EF4-FFF2-40B4-BE49-F238E27FC236}">
                  <a16:creationId xmlns:a16="http://schemas.microsoft.com/office/drawing/2014/main" id="{EBDE6DF2-9341-4355-92FC-61E691022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5900" y="3806357"/>
              <a:ext cx="242555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Rælingen</a:t>
              </a:r>
            </a:p>
          </p:txBody>
        </p:sp>
        <p:sp>
          <p:nvSpPr>
            <p:cNvPr id="359" name="Rectangle 264">
              <a:extLst>
                <a:ext uri="{FF2B5EF4-FFF2-40B4-BE49-F238E27FC236}">
                  <a16:creationId xmlns:a16="http://schemas.microsoft.com/office/drawing/2014/main" id="{830A9BC4-EB82-4FAE-AD52-DEA9A9BEC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3637" y="3740653"/>
              <a:ext cx="265419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Lørenskog</a:t>
              </a:r>
            </a:p>
          </p:txBody>
        </p:sp>
        <p:sp>
          <p:nvSpPr>
            <p:cNvPr id="363" name="Rectangle 270">
              <a:extLst>
                <a:ext uri="{FF2B5EF4-FFF2-40B4-BE49-F238E27FC236}">
                  <a16:creationId xmlns:a16="http://schemas.microsoft.com/office/drawing/2014/main" id="{7BBAC731-9F56-40F6-9BE6-267FC2DC1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2237" y="4058060"/>
              <a:ext cx="218698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Enebakk</a:t>
              </a:r>
            </a:p>
          </p:txBody>
        </p:sp>
        <p:sp>
          <p:nvSpPr>
            <p:cNvPr id="364" name="Rectangle 271">
              <a:extLst>
                <a:ext uri="{FF2B5EF4-FFF2-40B4-BE49-F238E27FC236}">
                  <a16:creationId xmlns:a16="http://schemas.microsoft.com/office/drawing/2014/main" id="{E29802A1-2C3F-4A74-8789-4BDC8C01C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2057" y="4036243"/>
              <a:ext cx="183905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Nordre</a:t>
              </a:r>
            </a:p>
          </p:txBody>
        </p:sp>
        <p:sp>
          <p:nvSpPr>
            <p:cNvPr id="370" name="Rectangle 277">
              <a:extLst>
                <a:ext uri="{FF2B5EF4-FFF2-40B4-BE49-F238E27FC236}">
                  <a16:creationId xmlns:a16="http://schemas.microsoft.com/office/drawing/2014/main" id="{3CD73962-EF1E-4F8E-B567-F8AF408E9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4587" y="4105685"/>
              <a:ext cx="126248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Follo</a:t>
              </a:r>
            </a:p>
          </p:txBody>
        </p:sp>
        <p:sp>
          <p:nvSpPr>
            <p:cNvPr id="375" name="Rectangle 282">
              <a:extLst>
                <a:ext uri="{FF2B5EF4-FFF2-40B4-BE49-F238E27FC236}">
                  <a16:creationId xmlns:a16="http://schemas.microsoft.com/office/drawing/2014/main" id="{5AB843D2-789F-4DAC-A711-87C3CE01DB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5962" y="3772310"/>
              <a:ext cx="145135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  Nes-</a:t>
              </a:r>
            </a:p>
          </p:txBody>
        </p:sp>
        <p:sp>
          <p:nvSpPr>
            <p:cNvPr id="376" name="Rectangle 283">
              <a:extLst>
                <a:ext uri="{FF2B5EF4-FFF2-40B4-BE49-F238E27FC236}">
                  <a16:creationId xmlns:a16="http://schemas.microsoft.com/office/drawing/2014/main" id="{1C7078B2-1B5B-4E8B-AC50-8DB89E628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5962" y="3877085"/>
              <a:ext cx="167005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odden</a:t>
              </a:r>
            </a:p>
          </p:txBody>
        </p:sp>
        <p:sp>
          <p:nvSpPr>
            <p:cNvPr id="379" name="Rectangle 286">
              <a:extLst>
                <a:ext uri="{FF2B5EF4-FFF2-40B4-BE49-F238E27FC236}">
                  <a16:creationId xmlns:a16="http://schemas.microsoft.com/office/drawing/2014/main" id="{48F02687-0058-4FD4-BD22-C3F06F6A7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0734" y="4280387"/>
              <a:ext cx="148118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Frogn</a:t>
              </a:r>
            </a:p>
          </p:txBody>
        </p:sp>
        <p:sp>
          <p:nvSpPr>
            <p:cNvPr id="380" name="Rectangle 287">
              <a:extLst>
                <a:ext uri="{FF2B5EF4-FFF2-40B4-BE49-F238E27FC236}">
                  <a16:creationId xmlns:a16="http://schemas.microsoft.com/office/drawing/2014/main" id="{FBA62A8A-9D8E-4DE8-9D9E-B31AFFBA0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699" y="4385679"/>
              <a:ext cx="61633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Ås</a:t>
              </a:r>
            </a:p>
          </p:txBody>
        </p:sp>
        <p:sp>
          <p:nvSpPr>
            <p:cNvPr id="381" name="Rectangle 288">
              <a:extLst>
                <a:ext uri="{FF2B5EF4-FFF2-40B4-BE49-F238E27FC236}">
                  <a16:creationId xmlns:a16="http://schemas.microsoft.com/office/drawing/2014/main" id="{58302472-573D-4B4E-AE7B-60D79E7F5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5896" y="4651955"/>
              <a:ext cx="175952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Vestby</a:t>
              </a:r>
            </a:p>
          </p:txBody>
        </p:sp>
        <p:sp>
          <p:nvSpPr>
            <p:cNvPr id="387" name="Rectangle 294">
              <a:extLst>
                <a:ext uri="{FF2B5EF4-FFF2-40B4-BE49-F238E27FC236}">
                  <a16:creationId xmlns:a16="http://schemas.microsoft.com/office/drawing/2014/main" id="{2B3E5BC0-5300-44A8-ADAE-A2865518A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8449" y="3502347"/>
              <a:ext cx="255478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Lillestrøm</a:t>
              </a:r>
            </a:p>
          </p:txBody>
        </p:sp>
        <p:sp>
          <p:nvSpPr>
            <p:cNvPr id="392" name="Rectangle 299">
              <a:extLst>
                <a:ext uri="{FF2B5EF4-FFF2-40B4-BE49-F238E27FC236}">
                  <a16:creationId xmlns:a16="http://schemas.microsoft.com/office/drawing/2014/main" id="{F1AF25BE-1CC5-4018-AB93-C5383BEEE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4750" y="5461523"/>
              <a:ext cx="259455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Sarpsborg</a:t>
              </a:r>
            </a:p>
          </p:txBody>
        </p:sp>
        <p:sp>
          <p:nvSpPr>
            <p:cNvPr id="398" name="Rectangle 305">
              <a:extLst>
                <a:ext uri="{FF2B5EF4-FFF2-40B4-BE49-F238E27FC236}">
                  <a16:creationId xmlns:a16="http://schemas.microsoft.com/office/drawing/2014/main" id="{08CEB162-A635-4A05-A4CC-E60044D90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2740" y="4581935"/>
              <a:ext cx="340970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Indre Østfold</a:t>
              </a:r>
            </a:p>
          </p:txBody>
        </p:sp>
        <p:sp>
          <p:nvSpPr>
            <p:cNvPr id="404" name="Rectangle 311">
              <a:extLst>
                <a:ext uri="{FF2B5EF4-FFF2-40B4-BE49-F238E27FC236}">
                  <a16:creationId xmlns:a16="http://schemas.microsoft.com/office/drawing/2014/main" id="{B54DA020-21A5-437C-BB4F-713F47C2E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1387" y="4972460"/>
              <a:ext cx="189869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Marker</a:t>
              </a:r>
            </a:p>
          </p:txBody>
        </p:sp>
        <p:sp>
          <p:nvSpPr>
            <p:cNvPr id="407" name="Rectangle 314">
              <a:extLst>
                <a:ext uri="{FF2B5EF4-FFF2-40B4-BE49-F238E27FC236}">
                  <a16:creationId xmlns:a16="http://schemas.microsoft.com/office/drawing/2014/main" id="{2D923FF6-676E-4262-B817-6655B5C4B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8128" y="5300533"/>
              <a:ext cx="265419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Rakkestad</a:t>
              </a:r>
            </a:p>
          </p:txBody>
        </p:sp>
        <p:sp>
          <p:nvSpPr>
            <p:cNvPr id="416" name="Rectangle 323">
              <a:extLst>
                <a:ext uri="{FF2B5EF4-FFF2-40B4-BE49-F238E27FC236}">
                  <a16:creationId xmlns:a16="http://schemas.microsoft.com/office/drawing/2014/main" id="{B7AC17F6-4167-46BA-B5A5-5878AD84E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1862" y="5724935"/>
              <a:ext cx="222674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Aremark</a:t>
              </a:r>
            </a:p>
          </p:txBody>
        </p:sp>
        <p:sp>
          <p:nvSpPr>
            <p:cNvPr id="417" name="Rectangle 324">
              <a:extLst>
                <a:ext uri="{FF2B5EF4-FFF2-40B4-BE49-F238E27FC236}">
                  <a16:creationId xmlns:a16="http://schemas.microsoft.com/office/drawing/2014/main" id="{1AD29968-0CC9-4F15-BFC7-DAC7338D7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1337" y="5905910"/>
              <a:ext cx="184899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Halden</a:t>
              </a:r>
            </a:p>
          </p:txBody>
        </p:sp>
        <p:sp>
          <p:nvSpPr>
            <p:cNvPr id="418" name="Rectangle 325">
              <a:extLst>
                <a:ext uri="{FF2B5EF4-FFF2-40B4-BE49-F238E27FC236}">
                  <a16:creationId xmlns:a16="http://schemas.microsoft.com/office/drawing/2014/main" id="{D947BFDA-1789-4585-BEF8-5464DDDE4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3187" y="6267860"/>
              <a:ext cx="168000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Hvaler</a:t>
              </a:r>
            </a:p>
          </p:txBody>
        </p:sp>
        <p:sp>
          <p:nvSpPr>
            <p:cNvPr id="421" name="Rectangle 328">
              <a:extLst>
                <a:ext uri="{FF2B5EF4-FFF2-40B4-BE49-F238E27FC236}">
                  <a16:creationId xmlns:a16="http://schemas.microsoft.com/office/drawing/2014/main" id="{F4DF905C-2937-43DA-825C-64135F54A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2828" y="5692533"/>
              <a:ext cx="292259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Fredrikstad</a:t>
              </a:r>
            </a:p>
          </p:txBody>
        </p:sp>
        <p:sp>
          <p:nvSpPr>
            <p:cNvPr id="429" name="Rectangle 336">
              <a:extLst>
                <a:ext uri="{FF2B5EF4-FFF2-40B4-BE49-F238E27FC236}">
                  <a16:creationId xmlns:a16="http://schemas.microsoft.com/office/drawing/2014/main" id="{96F0332A-39D4-4DA8-8BB0-74D1EE27F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9835" y="5338179"/>
              <a:ext cx="131218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Råde</a:t>
              </a:r>
            </a:p>
          </p:txBody>
        </p:sp>
        <p:sp>
          <p:nvSpPr>
            <p:cNvPr id="431" name="Rectangle 338">
              <a:extLst>
                <a:ext uri="{FF2B5EF4-FFF2-40B4-BE49-F238E27FC236}">
                  <a16:creationId xmlns:a16="http://schemas.microsoft.com/office/drawing/2014/main" id="{D45E8520-E182-4CD8-A062-B89CF92E3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9377" y="4987878"/>
              <a:ext cx="135194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Våler</a:t>
              </a:r>
            </a:p>
          </p:txBody>
        </p:sp>
        <p:sp>
          <p:nvSpPr>
            <p:cNvPr id="432" name="Rectangle 339">
              <a:extLst>
                <a:ext uri="{FF2B5EF4-FFF2-40B4-BE49-F238E27FC236}">
                  <a16:creationId xmlns:a16="http://schemas.microsoft.com/office/drawing/2014/main" id="{E6556181-03FF-4D99-AF9E-9EFE52D5B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6820" y="5210585"/>
              <a:ext cx="138177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Moss</a:t>
              </a:r>
            </a:p>
          </p:txBody>
        </p:sp>
        <p:sp>
          <p:nvSpPr>
            <p:cNvPr id="433" name="Rectangle 340">
              <a:extLst>
                <a:ext uri="{FF2B5EF4-FFF2-40B4-BE49-F238E27FC236}">
                  <a16:creationId xmlns:a16="http://schemas.microsoft.com/office/drawing/2014/main" id="{53AAA3FD-9125-4FC5-9127-72501BB909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6808" y="4992794"/>
              <a:ext cx="208757" cy="95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t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nb-NO" sz="800" b="0" i="0" u="none" strike="noStrike" baseline="0">
                  <a:solidFill>
                    <a:srgbClr val="000000"/>
                  </a:solidFill>
                  <a:latin typeface="Calibri"/>
                  <a:cs typeface="Calibri"/>
                </a:rPr>
                <a:t>Skiptvet</a:t>
              </a:r>
            </a:p>
          </p:txBody>
        </p:sp>
      </p:grp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5C3BC3B-83DD-5658-69C3-1B595399DD29}"/>
              </a:ext>
            </a:extLst>
          </p:cNvPr>
          <p:cNvGraphicFramePr>
            <a:graphicFrameLocks/>
          </p:cNvGraphicFramePr>
          <p:nvPr/>
        </p:nvGraphicFramePr>
        <p:xfrm>
          <a:off x="1069592" y="404226"/>
          <a:ext cx="6281011" cy="6396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" name="Rett pilkobling 1">
            <a:extLst>
              <a:ext uri="{FF2B5EF4-FFF2-40B4-BE49-F238E27FC236}">
                <a16:creationId xmlns:a16="http://schemas.microsoft.com/office/drawing/2014/main" id="{DBD10D5F-49C4-67D3-D03E-FBBA2C17BF2C}"/>
              </a:ext>
            </a:extLst>
          </p:cNvPr>
          <p:cNvCxnSpPr>
            <a:cxnSpLocks/>
          </p:cNvCxnSpPr>
          <p:nvPr/>
        </p:nvCxnSpPr>
        <p:spPr>
          <a:xfrm>
            <a:off x="874288" y="3428834"/>
            <a:ext cx="809080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Sylinder 3">
            <a:extLst>
              <a:ext uri="{FF2B5EF4-FFF2-40B4-BE49-F238E27FC236}">
                <a16:creationId xmlns:a16="http://schemas.microsoft.com/office/drawing/2014/main" id="{2BB5579F-3221-CCA6-E31C-8FD9DB63413B}"/>
              </a:ext>
            </a:extLst>
          </p:cNvPr>
          <p:cNvSpPr txBox="1"/>
          <p:nvPr/>
        </p:nvSpPr>
        <p:spPr>
          <a:xfrm>
            <a:off x="29399" y="2770332"/>
            <a:ext cx="2382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/>
              <a:t>Øst-Viken:</a:t>
            </a:r>
          </a:p>
          <a:p>
            <a:r>
              <a:rPr lang="nb-NO"/>
              <a:t>20,6 prosent</a:t>
            </a:r>
          </a:p>
        </p:txBody>
      </p:sp>
    </p:spTree>
    <p:extLst>
      <p:ext uri="{BB962C8B-B14F-4D97-AF65-F5344CB8AC3E}">
        <p14:creationId xmlns:p14="http://schemas.microsoft.com/office/powerpoint/2010/main" val="1253656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tekst, skjermbilde, Font, algebra&#10;&#10;Automatisk generert beskrivelse">
            <a:extLst>
              <a:ext uri="{FF2B5EF4-FFF2-40B4-BE49-F238E27FC236}">
                <a16:creationId xmlns:a16="http://schemas.microsoft.com/office/drawing/2014/main" id="{5C1B4140-1106-31FF-F921-1A46E2EC3B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" y="0"/>
            <a:ext cx="121900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708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5A41E8BF-F826-986F-8C53-DE913ED5FB71}"/>
              </a:ext>
            </a:extLst>
          </p:cNvPr>
          <p:cNvCxnSpPr/>
          <p:nvPr/>
        </p:nvCxnSpPr>
        <p:spPr>
          <a:xfrm>
            <a:off x="8734425" y="180975"/>
            <a:ext cx="3173530" cy="2152650"/>
          </a:xfrm>
          <a:prstGeom prst="line">
            <a:avLst/>
          </a:prstGeom>
          <a:ln>
            <a:solidFill>
              <a:srgbClr val="C00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Rett linje 6">
            <a:extLst>
              <a:ext uri="{FF2B5EF4-FFF2-40B4-BE49-F238E27FC236}">
                <a16:creationId xmlns:a16="http://schemas.microsoft.com/office/drawing/2014/main" id="{B062B4BB-C4DF-260D-5277-19FC90033981}"/>
              </a:ext>
            </a:extLst>
          </p:cNvPr>
          <p:cNvCxnSpPr/>
          <p:nvPr/>
        </p:nvCxnSpPr>
        <p:spPr>
          <a:xfrm>
            <a:off x="7248088" y="285226"/>
            <a:ext cx="4823670" cy="3305699"/>
          </a:xfrm>
          <a:prstGeom prst="line">
            <a:avLst/>
          </a:prstGeom>
          <a:ln>
            <a:solidFill>
              <a:srgbClr val="C00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0192392A-8313-1BE1-9E56-BF5C996F7AD6}"/>
              </a:ext>
            </a:extLst>
          </p:cNvPr>
          <p:cNvCxnSpPr/>
          <p:nvPr/>
        </p:nvCxnSpPr>
        <p:spPr>
          <a:xfrm>
            <a:off x="411061" y="4379053"/>
            <a:ext cx="3078759" cy="2281806"/>
          </a:xfrm>
          <a:prstGeom prst="line">
            <a:avLst/>
          </a:prstGeom>
          <a:ln>
            <a:solidFill>
              <a:srgbClr val="C00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kstSylinder 5">
            <a:extLst>
              <a:ext uri="{FF2B5EF4-FFF2-40B4-BE49-F238E27FC236}">
                <a16:creationId xmlns:a16="http://schemas.microsoft.com/office/drawing/2014/main" id="{F57A961F-21C1-C21F-7C82-F002EF9F882C}"/>
              </a:ext>
            </a:extLst>
          </p:cNvPr>
          <p:cNvSpPr txBox="1"/>
          <p:nvPr/>
        </p:nvSpPr>
        <p:spPr>
          <a:xfrm>
            <a:off x="1232747" y="887968"/>
            <a:ext cx="5565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/>
              <a:t>Utenforskap i Halden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958DA621-19C3-6107-1745-81B2B61F2296}"/>
              </a:ext>
            </a:extLst>
          </p:cNvPr>
          <p:cNvSpPr txBox="1"/>
          <p:nvPr/>
        </p:nvSpPr>
        <p:spPr>
          <a:xfrm>
            <a:off x="1334066" y="1726719"/>
            <a:ext cx="69768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Definisjon på utenforskap: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Værende på ytelser – lenge.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Faller på utsiden av samfunnet og ikke klarer seg selv.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Barn i familiene som faller på utsiden av </a:t>
            </a:r>
            <a:r>
              <a:rPr lang="nb-NO"/>
              <a:t>samfunnet kan oppleve </a:t>
            </a:r>
            <a:r>
              <a:rPr lang="nb-NO" dirty="0"/>
              <a:t>sosial mistilpasning med alle de konsekvensene det får senere.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Belastning på helsevesen og kommunale tjenester. (Barnevern, skole, barnehage, helsetjenester, sosial/Nav </a:t>
            </a:r>
            <a:r>
              <a:rPr lang="nb-NO" dirty="0" err="1"/>
              <a:t>osv</a:t>
            </a:r>
            <a:r>
              <a:rPr lang="nb-NO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Tape skatteinntekter. </a:t>
            </a:r>
          </a:p>
        </p:txBody>
      </p:sp>
    </p:spTree>
    <p:extLst>
      <p:ext uri="{BB962C8B-B14F-4D97-AF65-F5344CB8AC3E}">
        <p14:creationId xmlns:p14="http://schemas.microsoft.com/office/powerpoint/2010/main" val="1554780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67AC49F-71D3-9627-292B-5480B3E5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2400"/>
            <a:ext cx="10515600" cy="1072080"/>
          </a:xfrm>
        </p:spPr>
        <p:txBody>
          <a:bodyPr/>
          <a:lstStyle/>
          <a:p>
            <a:r>
              <a:rPr lang="en-US" dirty="0" err="1"/>
              <a:t>Antall</a:t>
            </a:r>
            <a:r>
              <a:rPr lang="en-US" dirty="0"/>
              <a:t> </a:t>
            </a:r>
            <a:r>
              <a:rPr lang="en-US" dirty="0" err="1"/>
              <a:t>sosialhjelpsmottakere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Halden</a:t>
            </a:r>
          </a:p>
        </p:txBody>
      </p:sp>
      <p:pic>
        <p:nvPicPr>
          <p:cNvPr id="12" name="Plassholder for innhold 11">
            <a:extLst>
              <a:ext uri="{FF2B5EF4-FFF2-40B4-BE49-F238E27FC236}">
                <a16:creationId xmlns:a16="http://schemas.microsoft.com/office/drawing/2014/main" id="{CF83174A-DF82-E028-F6C6-9DCB66EA6D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33002" y="2576230"/>
            <a:ext cx="10325995" cy="2850127"/>
          </a:xfrm>
        </p:spPr>
      </p:pic>
    </p:spTree>
    <p:extLst>
      <p:ext uri="{BB962C8B-B14F-4D97-AF65-F5344CB8AC3E}">
        <p14:creationId xmlns:p14="http://schemas.microsoft.com/office/powerpoint/2010/main" val="3240052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AV">
      <a:dk1>
        <a:srgbClr val="000000"/>
      </a:dk1>
      <a:lt1>
        <a:srgbClr val="FFFFFF"/>
      </a:lt1>
      <a:dk2>
        <a:srgbClr val="3E3832"/>
      </a:dk2>
      <a:lt2>
        <a:srgbClr val="E9E7E7"/>
      </a:lt2>
      <a:accent1>
        <a:srgbClr val="C30000"/>
      </a:accent1>
      <a:accent2>
        <a:srgbClr val="0067C5"/>
      </a:accent2>
      <a:accent3>
        <a:srgbClr val="A2AD00"/>
      </a:accent3>
      <a:accent4>
        <a:srgbClr val="FF9100"/>
      </a:accent4>
      <a:accent5>
        <a:srgbClr val="06893A"/>
      </a:accent5>
      <a:accent6>
        <a:srgbClr val="634689"/>
      </a:accent6>
      <a:hlink>
        <a:srgbClr val="0067C5"/>
      </a:hlink>
      <a:folHlink>
        <a:srgbClr val="63468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D115AE5-62DA-49E4-941C-0CAD096C68B1}" vid="{635A7B2C-7959-4FAC-9936-FB751898571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D010FC9A5F4146B80DD120BDFB1E4B" ma:contentTypeVersion="16" ma:contentTypeDescription="Create a new document." ma:contentTypeScope="" ma:versionID="beb600c6b8be54640ae7990833407ee4">
  <xsd:schema xmlns:xsd="http://www.w3.org/2001/XMLSchema" xmlns:xs="http://www.w3.org/2001/XMLSchema" xmlns:p="http://schemas.microsoft.com/office/2006/metadata/properties" xmlns:ns2="c2a83bf6-ea64-455e-8399-f515cfabab39" xmlns:ns3="9eda3982-4489-419b-9c90-5eafa4387c59" targetNamespace="http://schemas.microsoft.com/office/2006/metadata/properties" ma:root="true" ma:fieldsID="3305a8ba8eb002e6fb26ec201fa9e6f1" ns2:_="" ns3:_="">
    <xsd:import namespace="c2a83bf6-ea64-455e-8399-f515cfabab39"/>
    <xsd:import namespace="9eda3982-4489-419b-9c90-5eafa4387c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a83bf6-ea64-455e-8399-f515cfabab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228493a-ba9a-494e-af97-f05f01d29c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da3982-4489-419b-9c90-5eafa4387c5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b6d899d-3d55-4450-beb4-b049e8e46245}" ma:internalName="TaxCatchAll" ma:showField="CatchAllData" ma:web="9eda3982-4489-419b-9c90-5eafa4387c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eda3982-4489-419b-9c90-5eafa4387c59">
      <UserInfo>
        <DisplayName>Kvalheim, Linda</DisplayName>
        <AccountId>11</AccountId>
        <AccountType/>
      </UserInfo>
      <UserInfo>
        <DisplayName>Jørgensen, Cathrine G</DisplayName>
        <AccountId>12</AccountId>
        <AccountType/>
      </UserInfo>
      <UserInfo>
        <DisplayName>Dammyr, Daniel Jacobsen</DisplayName>
        <AccountId>26</AccountId>
        <AccountType/>
      </UserInfo>
      <UserInfo>
        <DisplayName>Eninga, Macumbe Abea</DisplayName>
        <AccountId>27</AccountId>
        <AccountType/>
      </UserInfo>
    </SharedWithUsers>
    <lcf76f155ced4ddcb4097134ff3c332f xmlns="c2a83bf6-ea64-455e-8399-f515cfabab39">
      <Terms xmlns="http://schemas.microsoft.com/office/infopath/2007/PartnerControls"/>
    </lcf76f155ced4ddcb4097134ff3c332f>
    <TaxCatchAll xmlns="9eda3982-4489-419b-9c90-5eafa4387c5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EDD7DE-BBFB-47A1-912D-D264008296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a83bf6-ea64-455e-8399-f515cfabab39"/>
    <ds:schemaRef ds:uri="9eda3982-4489-419b-9c90-5eafa4387c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591905-A811-45D1-A44B-D4999240A5F2}">
  <ds:schemaRefs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9eda3982-4489-419b-9c90-5eafa4387c59"/>
    <ds:schemaRef ds:uri="c2a83bf6-ea64-455e-8399-f515cfabab39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0BA16CF-69EA-4443-BEE0-73385E2EED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NAV_Rød</Template>
  <TotalTime>1141</TotalTime>
  <Words>288</Words>
  <Application>Microsoft Office PowerPoint</Application>
  <PresentationFormat>Widescreen</PresentationFormat>
  <Paragraphs>87</Paragraphs>
  <Slides>11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7" baseType="lpstr">
      <vt:lpstr>-apple-system</vt:lpstr>
      <vt:lpstr>Arial</vt:lpstr>
      <vt:lpstr>Calibri</vt:lpstr>
      <vt:lpstr>Segoe UI</vt:lpstr>
      <vt:lpstr>Source Sans Pro</vt:lpstr>
      <vt:lpstr>Office-tema</vt:lpstr>
      <vt:lpstr>Presentasjon for folkevalgtopplæring 16.01.24</vt:lpstr>
      <vt:lpstr>Nav Halden Aremark, Fellestjenestester, ca. 85 ÅV.</vt:lpstr>
      <vt:lpstr>PowerPoint-presentasjon</vt:lpstr>
      <vt:lpstr>PowerPoint-presentasjon</vt:lpstr>
      <vt:lpstr>NAV Halden Aremark </vt:lpstr>
      <vt:lpstr>PowerPoint-presentasjon</vt:lpstr>
      <vt:lpstr>PowerPoint-presentasjon</vt:lpstr>
      <vt:lpstr>PowerPoint-presentasjon</vt:lpstr>
      <vt:lpstr>Antall sosialhjelpsmottakere i Halden</vt:lpstr>
      <vt:lpstr>Andel sosialhjelpsmottakere</vt:lpstr>
      <vt:lpstr>PowerPoint-presentasjon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Årlig møte med leverandørene</dc:title>
  <dc:subject/>
  <dc:creator>Bjerke, Torgeir</dc:creator>
  <cp:keywords/>
  <dc:description/>
  <cp:lastModifiedBy>Aalborg, Morten</cp:lastModifiedBy>
  <cp:revision>4</cp:revision>
  <cp:lastPrinted>2020-04-21T11:47:02Z</cp:lastPrinted>
  <dcterms:created xsi:type="dcterms:W3CDTF">2023-05-12T10:21:57Z</dcterms:created>
  <dcterms:modified xsi:type="dcterms:W3CDTF">2024-01-16T09:19:28Z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0x01010090D010FC9A5F4146B80DD120BDFB1E4B</vt:lpwstr>
  </property>
  <property fmtid="{D5CDD505-2E9C-101B-9397-08002B2CF9AE}" pid="3" name="MSIP_Label_d3491420-1ae2-4120-89e6-e6f668f067e2_Enabled">
    <vt:lpwstr>true</vt:lpwstr>
  </property>
  <property fmtid="{D5CDD505-2E9C-101B-9397-08002B2CF9AE}" pid="4" name="MSIP_Label_d3491420-1ae2-4120-89e6-e6f668f067e2_SetDate">
    <vt:lpwstr>2020-07-17T09:01:45Z</vt:lpwstr>
  </property>
  <property fmtid="{D5CDD505-2E9C-101B-9397-08002B2CF9AE}" pid="5" name="MSIP_Label_d3491420-1ae2-4120-89e6-e6f668f067e2_Method">
    <vt:lpwstr>Standard</vt:lpwstr>
  </property>
  <property fmtid="{D5CDD505-2E9C-101B-9397-08002B2CF9AE}" pid="6" name="MSIP_Label_d3491420-1ae2-4120-89e6-e6f668f067e2_Name">
    <vt:lpwstr>d3491420-1ae2-4120-89e6-e6f668f067e2</vt:lpwstr>
  </property>
  <property fmtid="{D5CDD505-2E9C-101B-9397-08002B2CF9AE}" pid="7" name="MSIP_Label_d3491420-1ae2-4120-89e6-e6f668f067e2_SiteId">
    <vt:lpwstr>62366534-1ec3-4962-8869-9b5535279d0b</vt:lpwstr>
  </property>
  <property fmtid="{D5CDD505-2E9C-101B-9397-08002B2CF9AE}" pid="8" name="MSIP_Label_d3491420-1ae2-4120-89e6-e6f668f067e2_ActionId">
    <vt:lpwstr>6aab726e-71e4-4161-a674-ca875e604b1a</vt:lpwstr>
  </property>
  <property fmtid="{D5CDD505-2E9C-101B-9397-08002B2CF9AE}" pid="9" name="MSIP_Label_d3491420-1ae2-4120-89e6-e6f668f067e2_ContentBits">
    <vt:lpwstr>0</vt:lpwstr>
  </property>
  <property fmtid="{D5CDD505-2E9C-101B-9397-08002B2CF9AE}" pid="10" name="Order">
    <vt:r8>100</vt:r8>
  </property>
  <property fmtid="{D5CDD505-2E9C-101B-9397-08002B2CF9AE}" pid="11" name="xd_Signature">
    <vt:bool>false</vt:bool>
  </property>
  <property fmtid="{D5CDD505-2E9C-101B-9397-08002B2CF9AE}" pid="12" name="xd_ProgID">
    <vt:lpwstr/>
  </property>
  <property fmtid="{D5CDD505-2E9C-101B-9397-08002B2CF9AE}" pid="13" name="_ExtendedDescription">
    <vt:lpwstr/>
  </property>
  <property fmtid="{D5CDD505-2E9C-101B-9397-08002B2CF9AE}" pid="14" name="TriggerFlowInfo">
    <vt:lpwstr/>
  </property>
  <property fmtid="{D5CDD505-2E9C-101B-9397-08002B2CF9AE}" pid="15" name="ComplianceAssetId">
    <vt:lpwstr/>
  </property>
  <property fmtid="{D5CDD505-2E9C-101B-9397-08002B2CF9AE}" pid="16" name="TemplateUrl">
    <vt:lpwstr/>
  </property>
  <property fmtid="{D5CDD505-2E9C-101B-9397-08002B2CF9AE}" pid="17" name="MediaServiceImageTags">
    <vt:lpwstr/>
  </property>
</Properties>
</file>